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07591" y="423418"/>
            <a:ext cx="2365375" cy="541655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21590" marR="5080" indent="-9525">
              <a:lnSpc>
                <a:spcPct val="103600"/>
              </a:lnSpc>
              <a:spcBef>
                <a:spcPts val="55"/>
              </a:spcBef>
            </a:pPr>
            <a:r>
              <a:rPr dirty="0" sz="1100" b="1">
                <a:latin typeface="Arial"/>
                <a:cs typeface="Arial"/>
              </a:rPr>
              <a:t>Estado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Janeiro</a:t>
            </a:r>
            <a:r>
              <a:rPr dirty="0" sz="1100" spc="5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Seropédica </a:t>
            </a:r>
            <a:r>
              <a:rPr dirty="0" sz="1100" b="1">
                <a:latin typeface="Arial"/>
                <a:cs typeface="Arial"/>
              </a:rPr>
              <a:t>Gabinete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Prefeito</a:t>
            </a:r>
            <a:endParaRPr sz="11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7284" y="257809"/>
            <a:ext cx="1927224" cy="73152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1955" y="237237"/>
            <a:ext cx="841371" cy="83679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673404" y="1691767"/>
            <a:ext cx="6216015" cy="791019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latin typeface="Calibri"/>
                <a:cs typeface="Calibri"/>
              </a:rPr>
              <a:t>DECRETO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Nº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2660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14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JUNHO DE</a:t>
            </a:r>
            <a:r>
              <a:rPr dirty="0" sz="1400" spc="-10" b="1">
                <a:latin typeface="Calibri"/>
                <a:cs typeface="Calibri"/>
              </a:rPr>
              <a:t> </a:t>
            </a:r>
            <a:r>
              <a:rPr dirty="0" sz="1400" spc="-20" b="1">
                <a:latin typeface="Calibri"/>
                <a:cs typeface="Calibri"/>
              </a:rPr>
              <a:t>2024.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Calibri"/>
              <a:cs typeface="Calibri"/>
            </a:endParaRPr>
          </a:p>
          <a:p>
            <a:pPr algn="just" marL="3609975" marR="10795">
              <a:lnSpc>
                <a:spcPct val="110100"/>
              </a:lnSpc>
              <a:spcBef>
                <a:spcPts val="5"/>
              </a:spcBef>
            </a:pPr>
            <a:r>
              <a:rPr dirty="0" sz="1400" b="1">
                <a:latin typeface="Calibri"/>
                <a:cs typeface="Calibri"/>
              </a:rPr>
              <a:t>CONVOCA</a:t>
            </a:r>
            <a:r>
              <a:rPr dirty="0" sz="1400" spc="17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</a:t>
            </a:r>
            <a:r>
              <a:rPr dirty="0" sz="1400" spc="17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1ª</a:t>
            </a:r>
            <a:r>
              <a:rPr dirty="0" sz="1400" spc="17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CONFERÊNCIA</a:t>
            </a:r>
            <a:r>
              <a:rPr dirty="0" sz="1400" spc="170" b="1">
                <a:latin typeface="Calibri"/>
                <a:cs typeface="Calibri"/>
              </a:rPr>
              <a:t> </a:t>
            </a:r>
            <a:r>
              <a:rPr dirty="0" sz="1400" spc="-25" b="1">
                <a:latin typeface="Calibri"/>
                <a:cs typeface="Calibri"/>
              </a:rPr>
              <a:t>DO </a:t>
            </a:r>
            <a:r>
              <a:rPr dirty="0" sz="1400" b="1">
                <a:latin typeface="Calibri"/>
                <a:cs typeface="Calibri"/>
              </a:rPr>
              <a:t>CONSELHO</a:t>
            </a:r>
            <a:r>
              <a:rPr dirty="0" sz="1400" spc="330" b="1">
                <a:latin typeface="Calibri"/>
                <a:cs typeface="Calibri"/>
              </a:rPr>
              <a:t>   </a:t>
            </a:r>
            <a:r>
              <a:rPr dirty="0" sz="1400" b="1">
                <a:latin typeface="Calibri"/>
                <a:cs typeface="Calibri"/>
              </a:rPr>
              <a:t>DA</a:t>
            </a:r>
            <a:r>
              <a:rPr dirty="0" sz="1400" spc="330" b="1">
                <a:latin typeface="Calibri"/>
                <a:cs typeface="Calibri"/>
              </a:rPr>
              <a:t>   </a:t>
            </a:r>
            <a:r>
              <a:rPr dirty="0" sz="1400" b="1">
                <a:latin typeface="Calibri"/>
                <a:cs typeface="Calibri"/>
              </a:rPr>
              <a:t>CIDADE</a:t>
            </a:r>
            <a:r>
              <a:rPr dirty="0" sz="1400" spc="335" b="1">
                <a:latin typeface="Calibri"/>
                <a:cs typeface="Calibri"/>
              </a:rPr>
              <a:t>   </a:t>
            </a:r>
            <a:r>
              <a:rPr dirty="0" sz="1400" spc="-25" b="1">
                <a:latin typeface="Calibri"/>
                <a:cs typeface="Calibri"/>
              </a:rPr>
              <a:t>DO </a:t>
            </a:r>
            <a:r>
              <a:rPr dirty="0" sz="1400" b="1">
                <a:latin typeface="Calibri"/>
                <a:cs typeface="Calibri"/>
              </a:rPr>
              <a:t>MUNICÍPIO</a:t>
            </a:r>
            <a:r>
              <a:rPr dirty="0" sz="1400" spc="-4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5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400">
              <a:latin typeface="Calibri"/>
              <a:cs typeface="Calibri"/>
            </a:endParaRPr>
          </a:p>
          <a:p>
            <a:pPr algn="just" marL="12700" marR="5715">
              <a:lnSpc>
                <a:spcPct val="103499"/>
              </a:lnSpc>
            </a:pPr>
            <a:r>
              <a:rPr dirty="0" sz="1200" b="1">
                <a:latin typeface="Arial"/>
                <a:cs typeface="Arial"/>
              </a:rPr>
              <a:t>CONSIDERANDO,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sobretudo,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relevância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temática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estabelecida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“Quem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muda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cidade </a:t>
            </a:r>
            <a:r>
              <a:rPr dirty="0" sz="1200">
                <a:latin typeface="Arial MT"/>
                <a:cs typeface="Arial MT"/>
              </a:rPr>
              <a:t>somos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nós: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Reforma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Urbana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Já!”,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seguintes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objetivos: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Propor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interlocução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entre </a:t>
            </a:r>
            <a:r>
              <a:rPr dirty="0" sz="1200">
                <a:latin typeface="Arial MT"/>
                <a:cs typeface="Arial MT"/>
              </a:rPr>
              <a:t>autoridades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gestores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Distrito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Federal,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os </a:t>
            </a:r>
            <a:r>
              <a:rPr dirty="0" sz="1200">
                <a:latin typeface="Arial MT"/>
                <a:cs typeface="Arial MT"/>
              </a:rPr>
              <a:t>diversos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segmentos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sociedade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assuntos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relacionados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Política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Sistema </a:t>
            </a:r>
            <a:r>
              <a:rPr dirty="0" sz="1200">
                <a:latin typeface="Arial MT"/>
                <a:cs typeface="Arial MT"/>
              </a:rPr>
              <a:t>Nacional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Desenvolvimento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Urbano;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Sensibilizar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mobilizar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sociedade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brasileira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estabelecimento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agendas,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metas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planos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ação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enfrentar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problemas </a:t>
            </a:r>
            <a:r>
              <a:rPr dirty="0" sz="1200">
                <a:latin typeface="Arial MT"/>
                <a:cs typeface="Arial MT"/>
              </a:rPr>
              <a:t>existentes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cidades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brasileiras;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Propiciar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participação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popular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diversos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segmentos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sociedade,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considerando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diferenças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sexo,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idade,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raça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etnia,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formulação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proposições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realização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avaliações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formas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execução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Política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e </a:t>
            </a:r>
            <a:r>
              <a:rPr dirty="0" sz="1200">
                <a:latin typeface="Arial MT"/>
                <a:cs typeface="Arial MT"/>
              </a:rPr>
              <a:t>Sistema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Nacional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Desenvolvimento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Urbano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áreas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estratégicas,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Propiciar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e </a:t>
            </a:r>
            <a:r>
              <a:rPr dirty="0" sz="1200">
                <a:latin typeface="Arial MT"/>
                <a:cs typeface="Arial MT"/>
              </a:rPr>
              <a:t>estimular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organização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cidades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instrumento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garantia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gestão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democrática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políticas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desenvolvimento urbano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regiões, Estados,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Distrito </a:t>
            </a:r>
            <a:r>
              <a:rPr dirty="0" sz="1200">
                <a:latin typeface="Arial MT"/>
                <a:cs typeface="Arial MT"/>
              </a:rPr>
              <a:t>Federal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Municípios.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Municipal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atribuições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legais,</a:t>
            </a:r>
            <a:endParaRPr sz="12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840"/>
              </a:spcBef>
            </a:pPr>
            <a:r>
              <a:rPr dirty="0" sz="1200" b="1">
                <a:latin typeface="Arial"/>
                <a:cs typeface="Arial"/>
              </a:rPr>
              <a:t>D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 R 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A:</a:t>
            </a: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103899"/>
              </a:lnSpc>
              <a:spcBef>
                <a:spcPts val="785"/>
              </a:spcBef>
            </a:pPr>
            <a:r>
              <a:rPr dirty="0" sz="1200" b="1">
                <a:latin typeface="Arial"/>
                <a:cs typeface="Arial"/>
              </a:rPr>
              <a:t>Artigo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1º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Fica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convocada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1ª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“Etapa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Preparatória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1ª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Nacional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Cidades”,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realizada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horário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e </a:t>
            </a:r>
            <a:r>
              <a:rPr dirty="0" sz="1200">
                <a:latin typeface="Arial MT"/>
                <a:cs typeface="Arial MT"/>
              </a:rPr>
              <a:t>local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definido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Preparatória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1ª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composta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pela </a:t>
            </a:r>
            <a:r>
              <a:rPr dirty="0" sz="1200">
                <a:latin typeface="Arial MT"/>
                <a:cs typeface="Arial MT"/>
              </a:rPr>
              <a:t>coordenação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conjunta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Câmara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Planejamento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Desenvolvimento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Sustentável,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Trabalho,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Emprego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Renda,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Serviços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Transportes,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Procuradoria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Município,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Meio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Ambiente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Obras.</a:t>
            </a:r>
            <a:endParaRPr sz="1200">
              <a:latin typeface="Arial MT"/>
              <a:cs typeface="Arial MT"/>
            </a:endParaRPr>
          </a:p>
          <a:p>
            <a:pPr algn="just" marL="12700" marR="6350">
              <a:lnSpc>
                <a:spcPct val="103699"/>
              </a:lnSpc>
              <a:spcBef>
                <a:spcPts val="760"/>
              </a:spcBef>
            </a:pPr>
            <a:r>
              <a:rPr dirty="0" sz="1200" b="1">
                <a:latin typeface="Arial"/>
                <a:cs typeface="Arial"/>
              </a:rPr>
              <a:t>Artigo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2º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1ª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desenvolverá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trabalhos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partir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tema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estabelecido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“Quem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muda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cidade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somos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nós: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Reforma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Urbana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Já!”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visando </a:t>
            </a:r>
            <a:r>
              <a:rPr dirty="0" sz="1200">
                <a:latin typeface="Arial MT"/>
                <a:cs typeface="Arial MT"/>
              </a:rPr>
              <a:t>subsidiar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Estaduais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Nacional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seguintes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finalidades: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Avançar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construção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Política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Sistema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Nacional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Desenvolvimento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Urbano;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Indicar </a:t>
            </a:r>
            <a:r>
              <a:rPr dirty="0" sz="1200">
                <a:latin typeface="Arial MT"/>
                <a:cs typeface="Arial MT"/>
              </a:rPr>
              <a:t>prioridades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atuação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Estadual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Ministério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Cidades.</a:t>
            </a:r>
            <a:endParaRPr sz="1200">
              <a:latin typeface="Arial MT"/>
              <a:cs typeface="Arial MT"/>
            </a:endParaRPr>
          </a:p>
          <a:p>
            <a:pPr algn="just" marL="12700" marR="9525">
              <a:lnSpc>
                <a:spcPct val="104200"/>
              </a:lnSpc>
              <a:spcBef>
                <a:spcPts val="785"/>
              </a:spcBef>
            </a:pPr>
            <a:r>
              <a:rPr dirty="0" sz="1200" b="1">
                <a:latin typeface="Arial"/>
                <a:cs typeface="Arial"/>
              </a:rPr>
              <a:t>Artigo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3º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Conferência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Municipal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será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presidida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pelo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Prefeito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Municipal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sua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ausência </a:t>
            </a:r>
            <a:r>
              <a:rPr dirty="0" sz="1200">
                <a:latin typeface="Arial MT"/>
                <a:cs typeface="Arial MT"/>
              </a:rPr>
              <a:t>ou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impedimento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eventual,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Planejamento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Desenvolvimento Sustentável.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07591" y="423418"/>
            <a:ext cx="2365375" cy="541655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21590" marR="5080" indent="-9525">
              <a:lnSpc>
                <a:spcPct val="103600"/>
              </a:lnSpc>
              <a:spcBef>
                <a:spcPts val="55"/>
              </a:spcBef>
            </a:pPr>
            <a:r>
              <a:rPr dirty="0" sz="1100" b="1">
                <a:latin typeface="Arial"/>
                <a:cs typeface="Arial"/>
              </a:rPr>
              <a:t>Estado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Janeiro</a:t>
            </a:r>
            <a:r>
              <a:rPr dirty="0" sz="1100" spc="5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Seropédica </a:t>
            </a:r>
            <a:r>
              <a:rPr dirty="0" sz="1100" b="1">
                <a:latin typeface="Arial"/>
                <a:cs typeface="Arial"/>
              </a:rPr>
              <a:t>Gabinete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Prefeito</a:t>
            </a:r>
            <a:endParaRPr sz="11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7284" y="257809"/>
            <a:ext cx="1927224" cy="73152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1955" y="237237"/>
            <a:ext cx="841371" cy="83679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673404" y="1389253"/>
            <a:ext cx="6215380" cy="799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69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Artigo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4º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Fica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constituída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uma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Preparatória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1ª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Seropédica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seguinte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composição: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dirty="0" sz="1200">
                <a:latin typeface="Arial MT"/>
                <a:cs typeface="Arial MT"/>
              </a:rPr>
              <a:t>Gestores,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Administradores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Públicos;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dirty="0" sz="1200">
                <a:latin typeface="Arial MT"/>
                <a:cs typeface="Arial MT"/>
              </a:rPr>
              <a:t>2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representantes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Câmara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Seropédica;</a:t>
            </a:r>
            <a:endParaRPr sz="1200">
              <a:latin typeface="Arial MT"/>
              <a:cs typeface="Arial MT"/>
            </a:endParaRPr>
          </a:p>
          <a:p>
            <a:pPr marL="12700" marR="84455">
              <a:lnSpc>
                <a:spcPts val="1490"/>
              </a:lnSpc>
              <a:spcBef>
                <a:spcPts val="55"/>
              </a:spcBef>
            </a:pPr>
            <a:r>
              <a:rPr dirty="0" sz="1200">
                <a:latin typeface="Arial MT"/>
                <a:cs typeface="Arial MT"/>
              </a:rPr>
              <a:t>1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representante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 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Planejamento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Desenvolvimento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Sustentável; </a:t>
            </a:r>
            <a:r>
              <a:rPr dirty="0" sz="1200">
                <a:latin typeface="Arial MT"/>
                <a:cs typeface="Arial MT"/>
              </a:rPr>
              <a:t>1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representante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Trabalho,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Emprego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Renda;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30"/>
              </a:lnSpc>
            </a:pPr>
            <a:r>
              <a:rPr dirty="0" sz="1200">
                <a:latin typeface="Arial MT"/>
                <a:cs typeface="Arial MT"/>
              </a:rPr>
              <a:t>1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representante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Serviços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Transportes;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200">
                <a:latin typeface="Arial MT"/>
                <a:cs typeface="Arial MT"/>
              </a:rPr>
              <a:t>1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representante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Procuradoria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Município;</a:t>
            </a:r>
            <a:endParaRPr sz="1200">
              <a:latin typeface="Arial MT"/>
              <a:cs typeface="Arial MT"/>
            </a:endParaRPr>
          </a:p>
          <a:p>
            <a:pPr marL="12700" marR="2178685">
              <a:lnSpc>
                <a:spcPct val="103299"/>
              </a:lnSpc>
              <a:spcBef>
                <a:spcPts val="25"/>
              </a:spcBef>
            </a:pPr>
            <a:r>
              <a:rPr dirty="0" sz="1200">
                <a:latin typeface="Arial MT"/>
                <a:cs typeface="Arial MT"/>
              </a:rPr>
              <a:t>1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representante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Meio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Ambiente; </a:t>
            </a:r>
            <a:r>
              <a:rPr dirty="0" sz="1200">
                <a:latin typeface="Arial MT"/>
                <a:cs typeface="Arial MT"/>
              </a:rPr>
              <a:t>1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representante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Obras;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latin typeface="Arial MT"/>
                <a:cs typeface="Arial MT"/>
              </a:rPr>
              <a:t>SOCIEDADE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-10">
                <a:latin typeface="Arial MT"/>
                <a:cs typeface="Arial MT"/>
              </a:rPr>
              <a:t> ORGANIZADA: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200">
              <a:latin typeface="Arial MT"/>
              <a:cs typeface="Arial MT"/>
            </a:endParaRPr>
          </a:p>
          <a:p>
            <a:pPr marL="109855" indent="-97155">
              <a:lnSpc>
                <a:spcPct val="100000"/>
              </a:lnSpc>
              <a:buChar char="•"/>
              <a:tabLst>
                <a:tab pos="109855" algn="l"/>
              </a:tabLst>
            </a:pPr>
            <a:r>
              <a:rPr dirty="0" sz="1200">
                <a:latin typeface="Arial MT"/>
                <a:cs typeface="Arial MT"/>
              </a:rPr>
              <a:t>8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representantes;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7620">
              <a:lnSpc>
                <a:spcPct val="103899"/>
              </a:lnSpc>
              <a:spcBef>
                <a:spcPts val="5"/>
              </a:spcBef>
            </a:pPr>
            <a:r>
              <a:rPr dirty="0" sz="1200" b="1">
                <a:latin typeface="Arial"/>
                <a:cs typeface="Arial"/>
              </a:rPr>
              <a:t>Artigo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5º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Preparatória,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artigo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anterior,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deverá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comunicar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por </a:t>
            </a:r>
            <a:r>
              <a:rPr dirty="0" sz="1200">
                <a:latin typeface="Arial MT"/>
                <a:cs typeface="Arial MT"/>
              </a:rPr>
              <a:t>ofício,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Preparatória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Nacional,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adesão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formal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preparação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1ª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Nacional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Cidades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explicitar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divulgação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evento,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sua </a:t>
            </a:r>
            <a:r>
              <a:rPr dirty="0" sz="1200">
                <a:latin typeface="Arial MT"/>
                <a:cs typeface="Arial MT"/>
              </a:rPr>
              <a:t>condição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“Etapa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Preparatória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 da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1ª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Nacional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Cidades”.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10160">
              <a:lnSpc>
                <a:spcPct val="105100"/>
              </a:lnSpc>
            </a:pPr>
            <a:r>
              <a:rPr dirty="0" sz="1200" b="1">
                <a:latin typeface="Arial"/>
                <a:cs typeface="Arial"/>
              </a:rPr>
              <a:t>Artigo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6º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2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Preparatória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definirá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Regimento,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Local,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Critérios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Participação,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Pauta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Temário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1ª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10795">
              <a:lnSpc>
                <a:spcPct val="104200"/>
              </a:lnSpc>
              <a:spcBef>
                <a:spcPts val="5"/>
              </a:spcBef>
            </a:pPr>
            <a:r>
              <a:rPr dirty="0" sz="1200" b="1">
                <a:latin typeface="Arial"/>
                <a:cs typeface="Arial"/>
              </a:rPr>
              <a:t>§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1º.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regimento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disporá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organização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funcionamento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1ª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Conferência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incluindo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democrático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indicação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delegados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à </a:t>
            </a:r>
            <a:r>
              <a:rPr dirty="0" sz="1200">
                <a:latin typeface="Arial MT"/>
                <a:cs typeface="Arial MT"/>
              </a:rPr>
              <a:t>1ª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Estadual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Cidades.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12700">
              <a:lnSpc>
                <a:spcPct val="105000"/>
              </a:lnSpc>
            </a:pPr>
            <a:r>
              <a:rPr dirty="0" sz="1200" b="1">
                <a:latin typeface="Arial"/>
                <a:cs typeface="Arial"/>
              </a:rPr>
              <a:t>§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2º.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Preparatória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deverá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enviar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essas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informações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Comissão </a:t>
            </a:r>
            <a:r>
              <a:rPr dirty="0" sz="1200">
                <a:latin typeface="Arial MT"/>
                <a:cs typeface="Arial MT"/>
              </a:rPr>
              <a:t>Preparatória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Estadual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Coordenação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Executiva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Nacional,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máximo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até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após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convocação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referida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validá-</a:t>
            </a:r>
            <a:r>
              <a:rPr dirty="0" sz="1200" spc="-25">
                <a:latin typeface="Arial MT"/>
                <a:cs typeface="Arial MT"/>
              </a:rPr>
              <a:t>la.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6985">
              <a:lnSpc>
                <a:spcPct val="105100"/>
              </a:lnSpc>
            </a:pPr>
            <a:r>
              <a:rPr dirty="0" sz="1200" b="1">
                <a:latin typeface="Arial"/>
                <a:cs typeface="Arial"/>
              </a:rPr>
              <a:t>§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3º.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Preparatória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deverá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enviar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mesmas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informações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Executiva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Nacional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registro.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12065">
              <a:lnSpc>
                <a:spcPct val="105000"/>
              </a:lnSpc>
            </a:pPr>
            <a:r>
              <a:rPr dirty="0" sz="1200" b="1">
                <a:latin typeface="Arial"/>
                <a:cs typeface="Arial"/>
              </a:rPr>
              <a:t>§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4º.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temário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1ª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contemplar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correlato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nacional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Preparatória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Municipal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podendo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definir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Eixos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Temáticos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orientar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discussão.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104299"/>
              </a:lnSpc>
            </a:pPr>
            <a:r>
              <a:rPr dirty="0" sz="1200" b="1">
                <a:latin typeface="Arial"/>
                <a:cs typeface="Arial"/>
              </a:rPr>
              <a:t>Artigo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7º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resultados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Conferência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remetidos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à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Preparatória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Estadual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Comissão-</a:t>
            </a:r>
            <a:r>
              <a:rPr dirty="0" sz="1200">
                <a:latin typeface="Arial MT"/>
                <a:cs typeface="Arial MT"/>
              </a:rPr>
              <a:t>Executiva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Nacional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até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5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após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realização,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formulário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próprio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distribuído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Ministério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-10">
                <a:latin typeface="Arial MT"/>
                <a:cs typeface="Arial MT"/>
              </a:rPr>
              <a:t> Cidades.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7284" y="257809"/>
            <a:ext cx="1927224" cy="73152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1955" y="237237"/>
            <a:ext cx="841371" cy="83679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673404" y="423418"/>
            <a:ext cx="6209665" cy="1653539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1155700" marR="2715260" indent="-9525">
              <a:lnSpc>
                <a:spcPct val="103600"/>
              </a:lnSpc>
              <a:spcBef>
                <a:spcPts val="55"/>
              </a:spcBef>
            </a:pPr>
            <a:r>
              <a:rPr dirty="0" sz="1100" b="1">
                <a:latin typeface="Arial"/>
                <a:cs typeface="Arial"/>
              </a:rPr>
              <a:t>Estado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Janeiro</a:t>
            </a:r>
            <a:r>
              <a:rPr dirty="0" sz="1100" spc="5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Seropédica </a:t>
            </a:r>
            <a:r>
              <a:rPr dirty="0" sz="1100" b="1">
                <a:latin typeface="Arial"/>
                <a:cs typeface="Arial"/>
              </a:rPr>
              <a:t>Gabinete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Prefeito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5200"/>
              </a:lnSpc>
            </a:pPr>
            <a:r>
              <a:rPr dirty="0" sz="1200" b="1">
                <a:latin typeface="Arial"/>
                <a:cs typeface="Arial"/>
              </a:rPr>
              <a:t>Artigo</a:t>
            </a:r>
            <a:r>
              <a:rPr dirty="0" sz="1200" spc="4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8º</a:t>
            </a:r>
            <a:r>
              <a:rPr dirty="0" sz="1200" spc="4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4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casos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omissos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conflitantes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deverão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decididos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pela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Comissão </a:t>
            </a:r>
            <a:r>
              <a:rPr dirty="0" sz="1200">
                <a:latin typeface="Arial MT"/>
                <a:cs typeface="Arial MT"/>
              </a:rPr>
              <a:t>Preparatória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cabendo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recurso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Preparatória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Estadual.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Arial"/>
                <a:cs typeface="Arial"/>
              </a:rPr>
              <a:t>Artigo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9º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 </a:t>
            </a:r>
            <a:r>
              <a:rPr dirty="0" sz="1200">
                <a:latin typeface="Arial MT"/>
                <a:cs typeface="Arial MT"/>
              </a:rPr>
              <a:t>Este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vigor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publicação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506214" y="3383660"/>
            <a:ext cx="23806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Seropédica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junho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2024.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74773" y="5085079"/>
            <a:ext cx="28155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Registre-</a:t>
            </a:r>
            <a:r>
              <a:rPr dirty="0" sz="1200" b="1">
                <a:latin typeface="Arial"/>
                <a:cs typeface="Arial"/>
              </a:rPr>
              <a:t>se,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Publique-</a:t>
            </a:r>
            <a:r>
              <a:rPr dirty="0" sz="1200" b="1">
                <a:latin typeface="Arial"/>
                <a:cs typeface="Arial"/>
              </a:rPr>
              <a:t>se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Cumpra-</a:t>
            </a:r>
            <a:r>
              <a:rPr dirty="0" sz="1200" spc="-25" b="1">
                <a:latin typeface="Arial"/>
                <a:cs typeface="Arial"/>
              </a:rPr>
              <a:t>se.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1764" y="7499730"/>
            <a:ext cx="2178050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5"/>
              </a:spcBef>
            </a:pP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2025-08-22T13:48:05Z</dcterms:created>
  <dcterms:modified xsi:type="dcterms:W3CDTF">2025-08-22T13:48:05Z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2025-08-22T00:00:00Z</vt:filetime>
  </property>
  <property fmtid="{D5CDD505-2E9C-101B-9397-08002B2CF9AE}" pid="5" name="Producer">
    <vt:lpwstr>www.ilovepdf.com</vt:lpwstr>
  </property>
</Properties>
</file>