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image" Target="../media/image8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Relationship Id="rId3" Type="http://schemas.openxmlformats.org/officeDocument/2006/relationships/image" Target="../media/image10.jpg"/><Relationship Id="rId4" Type="http://schemas.openxmlformats.org/officeDocument/2006/relationships/image" Target="../media/image11.jpg"/><Relationship Id="rId5" Type="http://schemas.openxmlformats.org/officeDocument/2006/relationships/image" Target="../media/image12.jpg"/><Relationship Id="rId6" Type="http://schemas.openxmlformats.org/officeDocument/2006/relationships/image" Target="../media/image13.jpg"/><Relationship Id="rId7" Type="http://schemas.openxmlformats.org/officeDocument/2006/relationships/image" Target="../media/image14.jpg"/><Relationship Id="rId8" Type="http://schemas.openxmlformats.org/officeDocument/2006/relationships/image" Target="../media/image15.jpg"/><Relationship Id="rId9" Type="http://schemas.openxmlformats.org/officeDocument/2006/relationships/image" Target="../media/image1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9826" y="545434"/>
            <a:ext cx="685241" cy="63075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80689" y="9679192"/>
            <a:ext cx="2004060" cy="0"/>
          </a:xfrm>
          <a:custGeom>
            <a:avLst/>
            <a:gdLst/>
            <a:ahLst/>
            <a:cxnLst/>
            <a:rect l="l" t="t" r="r" b="b"/>
            <a:pathLst>
              <a:path w="2004060" h="0">
                <a:moveTo>
                  <a:pt x="0" y="0"/>
                </a:moveTo>
                <a:lnTo>
                  <a:pt x="2003951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46052" y="9676145"/>
            <a:ext cx="344170" cy="0"/>
          </a:xfrm>
          <a:custGeom>
            <a:avLst/>
            <a:gdLst/>
            <a:ahLst/>
            <a:cxnLst/>
            <a:rect l="l" t="t" r="r" b="b"/>
            <a:pathLst>
              <a:path w="344169" h="0">
                <a:moveTo>
                  <a:pt x="0" y="0"/>
                </a:moveTo>
                <a:lnTo>
                  <a:pt x="344143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111448" y="9676145"/>
            <a:ext cx="2673985" cy="0"/>
          </a:xfrm>
          <a:custGeom>
            <a:avLst/>
            <a:gdLst/>
            <a:ahLst/>
            <a:cxnLst/>
            <a:rect l="l" t="t" r="r" b="b"/>
            <a:pathLst>
              <a:path w="2673984" h="0">
                <a:moveTo>
                  <a:pt x="0" y="0"/>
                </a:moveTo>
                <a:lnTo>
                  <a:pt x="2673965" y="0"/>
                </a:lnTo>
              </a:path>
            </a:pathLst>
          </a:custGeom>
          <a:ln w="9141">
            <a:solidFill>
              <a:srgbClr val="2B2B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28915" y="1336164"/>
            <a:ext cx="2951480" cy="0"/>
          </a:xfrm>
          <a:custGeom>
            <a:avLst/>
            <a:gdLst/>
            <a:ahLst/>
            <a:cxnLst/>
            <a:rect l="l" t="t" r="r" b="b"/>
            <a:pathLst>
              <a:path w="2951479" h="0">
                <a:moveTo>
                  <a:pt x="0" y="0"/>
                </a:moveTo>
                <a:lnTo>
                  <a:pt x="2951107" y="0"/>
                </a:lnTo>
              </a:path>
            </a:pathLst>
          </a:custGeom>
          <a:ln w="9141">
            <a:solidFill>
              <a:srgbClr val="282B2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4342908" y="1304169"/>
            <a:ext cx="2390775" cy="21590"/>
            <a:chOff x="4342908" y="1304169"/>
            <a:chExt cx="2390775" cy="21590"/>
          </a:xfrm>
        </p:grpSpPr>
        <p:sp>
          <p:nvSpPr>
            <p:cNvPr id="8" name="object 8" descr=""/>
            <p:cNvSpPr/>
            <p:nvPr/>
          </p:nvSpPr>
          <p:spPr>
            <a:xfrm>
              <a:off x="4342908" y="1320928"/>
              <a:ext cx="234950" cy="0"/>
            </a:xfrm>
            <a:custGeom>
              <a:avLst/>
              <a:gdLst/>
              <a:ahLst/>
              <a:cxnLst/>
              <a:rect l="l" t="t" r="r" b="b"/>
              <a:pathLst>
                <a:path w="234950" h="0">
                  <a:moveTo>
                    <a:pt x="0" y="0"/>
                  </a:moveTo>
                  <a:lnTo>
                    <a:pt x="234504" y="0"/>
                  </a:lnTo>
                </a:path>
              </a:pathLst>
            </a:custGeom>
            <a:ln w="9141">
              <a:solidFill>
                <a:srgbClr val="2B2F3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610914" y="1308739"/>
              <a:ext cx="2122805" cy="0"/>
            </a:xfrm>
            <a:custGeom>
              <a:avLst/>
              <a:gdLst/>
              <a:ahLst/>
              <a:cxnLst/>
              <a:rect l="l" t="t" r="r" b="b"/>
              <a:pathLst>
                <a:path w="2122804" h="0">
                  <a:moveTo>
                    <a:pt x="0" y="0"/>
                  </a:moveTo>
                  <a:lnTo>
                    <a:pt x="2122726" y="0"/>
                  </a:lnTo>
                </a:path>
              </a:pathLst>
            </a:custGeom>
            <a:ln w="9141">
              <a:solidFill>
                <a:srgbClr val="2B2F3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7738" y="4759609"/>
            <a:ext cx="3514528" cy="265099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3829" y="5091746"/>
            <a:ext cx="2859741" cy="97507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97390" y="5594521"/>
            <a:ext cx="2046588" cy="435738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03482" y="6590931"/>
            <a:ext cx="2594781" cy="259005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03482" y="7252158"/>
            <a:ext cx="2479051" cy="426597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09573" y="8251614"/>
            <a:ext cx="2460778" cy="246817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08971" y="9738611"/>
            <a:ext cx="127911" cy="36565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1211484" y="362350"/>
            <a:ext cx="3009265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MUN!CIF</a:t>
            </a:r>
            <a:r>
              <a:rPr dirty="0" sz="1150" spc="2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.L DE</a:t>
            </a:r>
            <a:r>
              <a:rPr dirty="0" sz="1150" spc="45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,</a:t>
            </a:r>
            <a:r>
              <a:rPr dirty="0" sz="1150">
                <a:solidFill>
                  <a:srgbClr val="282828"/>
                </a:solidFill>
                <a:latin typeface="Arial MT"/>
                <a:cs typeface="Arial MT"/>
              </a:rPr>
              <a:t>r.:</a:t>
            </a:r>
            <a:r>
              <a:rPr dirty="0" sz="1150" spc="-1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61616"/>
                </a:solidFill>
                <a:latin typeface="Arial MT"/>
                <a:cs typeface="Arial MT"/>
              </a:rPr>
              <a:t>t\</a:t>
            </a:r>
            <a:r>
              <a:rPr dirty="0" sz="1150" spc="-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150" spc="-114">
                <a:solidFill>
                  <a:srgbClr val="131313"/>
                </a:solidFill>
                <a:latin typeface="Arial MT"/>
                <a:cs typeface="Arial MT"/>
              </a:rPr>
              <a:t>›</a:t>
            </a:r>
            <a:r>
              <a:rPr dirty="0" sz="1150" spc="-18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115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'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:J</a:t>
            </a:r>
            <a:r>
              <a:rPr dirty="0" baseline="21367" sz="975" spc="-30">
                <a:latin typeface="Arial MT"/>
                <a:cs typeface="Arial MT"/>
              </a:rPr>
              <a:t>'</a:t>
            </a:r>
            <a:r>
              <a:rPr dirty="0" sz="1150" spc="-20">
                <a:latin typeface="Arial MT"/>
                <a:cs typeface="Arial MT"/>
              </a:rPr>
              <a:t>‹“</a:t>
            </a:r>
            <a:endParaRPr sz="1150">
              <a:latin typeface="Arial MT"/>
              <a:cs typeface="Arial MT"/>
            </a:endParaRPr>
          </a:p>
          <a:p>
            <a:pPr marL="41275" marR="1864995" indent="-3175">
              <a:lnSpc>
                <a:spcPct val="128000"/>
              </a:lnSpc>
              <a:spcBef>
                <a:spcPts val="52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937080" y="1527876"/>
            <a:ext cx="17608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Dec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›</a:t>
            </a:r>
            <a:r>
              <a:rPr dirty="0" sz="850" spc="-45">
                <a:latin typeface="Arial MT"/>
                <a:cs typeface="Arial MT"/>
              </a:rPr>
              <a:t>ele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N°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26fi9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85">
                <a:latin typeface="Arial MT"/>
                <a:cs typeface="Arial MT"/>
              </a:rPr>
              <a:t>de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12</a:t>
            </a:r>
            <a:r>
              <a:rPr dirty="0" sz="850" spc="29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7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junho.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872498" y="1958027"/>
            <a:ext cx="271335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1594">
              <a:lnSpc>
                <a:spcPts val="860"/>
              </a:lnSpc>
              <a:spcBef>
                <a:spcPts val="160"/>
              </a:spcBef>
              <a:tabLst>
                <a:tab pos="276860" algn="l"/>
                <a:tab pos="323215" algn="l"/>
              </a:tabLst>
            </a:pPr>
            <a:r>
              <a:rPr dirty="0" sz="750" spc="-25">
                <a:solidFill>
                  <a:srgbClr val="3F3F3F"/>
                </a:solidFill>
                <a:latin typeface="Arial MT"/>
                <a:cs typeface="Arial MT"/>
              </a:rPr>
              <a:t>ü'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		</a:t>
            </a: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750" spc="-25">
                <a:solidFill>
                  <a:srgbClr val="131313"/>
                </a:solidFill>
                <a:latin typeface="Arial MT"/>
                <a:cs typeface="Arial MT"/>
              </a:rPr>
              <a:t>elite</a:t>
            </a:r>
            <a:r>
              <a:rPr dirty="0" sz="750" spc="8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sLioIer.°entar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no</a:t>
            </a:r>
            <a:r>
              <a:rPr dirty="0" sz="750" spc="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RS431.000,00,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 spc="50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Arial MT"/>
                <a:cs typeface="Arial MT"/>
              </a:rPr>
              <a:t>fi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	</a:t>
            </a:r>
            <a:r>
              <a:rPr dirty="0" sz="750">
                <a:solidFill>
                  <a:srgbClr val="010101"/>
                </a:solidFill>
                <a:latin typeface="Arial MT"/>
                <a:cs typeface="Arial MT"/>
              </a:rPr>
              <a:t>'e </a:t>
            </a:r>
            <a:r>
              <a:rPr dirty="0" sz="750">
                <a:latin typeface="Arial MT"/>
                <a:cs typeface="Arial MT"/>
              </a:rPr>
              <a:t>$e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pepe</a:t>
            </a:r>
            <a:r>
              <a:rPr dirty="0" sz="750" spc="19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ifi</a:t>
            </a:r>
            <a:r>
              <a:rPr dirty="0" sz="750" spc="-1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ca</a:t>
            </a:r>
            <a:r>
              <a:rPr dirty="0" sz="75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75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0C0C0C"/>
                </a:solidFill>
                <a:latin typeface="Arial MT"/>
                <a:cs typeface="Arial MT"/>
              </a:rPr>
              <a:t>ela</a:t>
            </a:r>
            <a:r>
              <a:rPr dirty="0" sz="750" spc="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77219" y="2756373"/>
            <a:ext cx="6312535" cy="8807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48994">
              <a:lnSpc>
                <a:spcPct val="100000"/>
              </a:lnSpc>
              <a:spcBef>
                <a:spcPts val="100"/>
              </a:spcBef>
              <a:tabLst>
                <a:tab pos="3621404" algn="l"/>
              </a:tabLst>
            </a:pPr>
            <a:r>
              <a:rPr dirty="0" sz="750">
                <a:latin typeface="Arial MT"/>
                <a:cs typeface="Arial MT"/>
              </a:rPr>
              <a:t>0</a:t>
            </a:r>
            <a:r>
              <a:rPr dirty="0" sz="750" spc="2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MUklfilPAL</a:t>
            </a:r>
            <a:r>
              <a:rPr dirty="0" sz="750" spc="3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d•.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sr'as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&lt;i!ri!›ui4or‘</a:t>
            </a:r>
            <a:r>
              <a:rPr dirty="0" baseline="7407" sz="1125" spc="-30">
                <a:latin typeface="Arial MT"/>
                <a:cs typeface="Arial MT"/>
              </a:rPr>
              <a:t>s</a:t>
            </a:r>
            <a:r>
              <a:rPr dirty="0" baseline="7407" sz="1125" spc="7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ler;&lt;!.&lt;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	</a:t>
            </a:r>
            <a:r>
              <a:rPr dirty="0" sz="750">
                <a:latin typeface="Arial MT"/>
                <a:cs typeface="Arial MT"/>
              </a:rPr>
              <a:t>:‹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nti!t.io.ir›nais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e</a:t>
            </a:r>
            <a:r>
              <a:rPr dirty="0" sz="750" spc="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cum</a:t>
            </a:r>
            <a:r>
              <a:rPr dirty="0" sz="7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clue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lhe</a:t>
            </a:r>
            <a:r>
              <a:rPr dirty="0" sz="75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confere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8º</a:t>
            </a:r>
            <a:r>
              <a:rPr dirty="0" sz="750" spc="19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endParaRPr sz="750">
              <a:latin typeface="Arial MT"/>
              <a:cs typeface="Arial MT"/>
            </a:endParaRPr>
          </a:p>
          <a:p>
            <a:pPr algn="r" marR="3375660">
              <a:lnSpc>
                <a:spcPct val="100000"/>
              </a:lnSpc>
              <a:spcBef>
                <a:spcPts val="540"/>
              </a:spcBef>
            </a:pPr>
            <a:r>
              <a:rPr dirty="0" sz="750">
                <a:latin typeface="Arial MT"/>
                <a:cs typeface="Arial MT"/>
              </a:rPr>
              <a:t>LEI N°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82ù/2023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dalada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21,*12,’2023.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70707"/>
                </a:solidFill>
                <a:latin typeface="Arial MT"/>
                <a:cs typeface="Arial MT"/>
              </a:rPr>
              <a:t>em</a:t>
            </a:r>
            <a:r>
              <a:rPr dirty="0" sz="750" spc="24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2J</a:t>
            </a:r>
            <a:r>
              <a:rPr dirty="0" sz="750" spc="-114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F0F0F"/>
                </a:solidFill>
                <a:latin typeface="Arial MT"/>
                <a:cs typeface="Arial MT"/>
              </a:rPr>
              <a:t>,’12</a:t>
            </a:r>
            <a:r>
              <a:rPr dirty="0" sz="75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202J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15"/>
              </a:spcBef>
            </a:pP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</a:pP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3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7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Q</a:t>
            </a:r>
            <a:r>
              <a:rPr dirty="0" u="sng" sz="750" spc="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4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750">
              <a:latin typeface="Arial MT"/>
              <a:cs typeface="Arial MT"/>
            </a:endParaRPr>
          </a:p>
          <a:p>
            <a:pPr algn="r" marR="336677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.lriigo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1'</a:t>
            </a:r>
            <a:r>
              <a:rPr dirty="0" sz="750" spc="8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ica</a:t>
            </a:r>
            <a:r>
              <a:rPr dirty="0" sz="7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crúõ:'to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sur›lenae’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42424"/>
                </a:solidFill>
                <a:latin typeface="Arial MT"/>
                <a:cs typeface="Arial MT"/>
              </a:rPr>
              <a:t>:</a:t>
            </a:r>
            <a:r>
              <a:rPr dirty="0" sz="750" spc="-1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</a:t>
            </a:r>
            <a:r>
              <a:rPr dirty="0" sz="750" spc="29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50505"/>
                </a:solidFill>
                <a:latin typeface="Arial MT"/>
                <a:cs typeface="Arial MT"/>
              </a:rPr>
              <a:t>os</a:t>
            </a:r>
            <a:r>
              <a:rPr dirty="0" sz="750" spc="5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'u</a:t>
            </a:r>
            <a:r>
              <a:rPr dirty="0" sz="750">
                <a:latin typeface="Arial MT"/>
                <a:cs typeface="Arial MT"/>
              </a:rPr>
              <a:t>inter</a:t>
            </a:r>
            <a:r>
              <a:rPr dirty="0" sz="750" spc="3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E6E6E"/>
                </a:solidFill>
                <a:latin typeface="Arial MT"/>
                <a:cs typeface="Arial MT"/>
              </a:rPr>
              <a:t>i</a:t>
            </a:r>
            <a:r>
              <a:rPr dirty="0" sz="750" spc="21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B4B4B"/>
                </a:solidFill>
                <a:latin typeface="Arial MT"/>
                <a:cs typeface="Arial MT"/>
              </a:rPr>
              <a:t>: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1965" y="4361008"/>
            <a:ext cx="2592705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8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Suplemeittadas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2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fZUNlCIPAL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S-</a:t>
            </a:r>
            <a:r>
              <a:rPr dirty="0" sz="950" spc="-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10'-</a:t>
            </a:r>
            <a:r>
              <a:rPr dirty="0" sz="950" spc="-10">
                <a:latin typeface="Arial MT"/>
                <a:cs typeface="Arial MT"/>
              </a:rPr>
              <a:t>‘EDICA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10224" y="5503359"/>
            <a:ext cx="586105" cy="52832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Arial MT"/>
                <a:cs typeface="Arial MT"/>
              </a:rPr>
              <a:t>01.1?‹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2.825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750" spc="-20">
                <a:latin typeface="Arial MT"/>
                <a:cs typeface="Arial MT"/>
              </a:rPr>
              <a:t>3.3.9.J.30.OU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13270" y="6313892"/>
            <a:ext cx="593090" cy="549910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750" spc="-10">
                <a:latin typeface="Arial MT"/>
                <a:cs typeface="Arial MT"/>
              </a:rPr>
              <a:t>01.1õ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515"/>
              </a:spcBef>
            </a:pPr>
            <a:r>
              <a:rPr dirty="0" sz="750" spc="-10">
                <a:latin typeface="Arial MT"/>
                <a:cs typeface="Arial MT"/>
              </a:rPr>
              <a:t>2.849</a:t>
            </a:r>
            <a:endParaRPr sz="7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3.3.†.0.39.0?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16315" y="7157947"/>
            <a:ext cx="595630" cy="53467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Arial MT"/>
                <a:cs typeface="Arial MT"/>
              </a:rPr>
              <a:t>01.31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2.04*i</a:t>
            </a:r>
            <a:endParaRPr sz="7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420"/>
              </a:spcBef>
            </a:pPr>
            <a:r>
              <a:rPr dirty="0" sz="750">
                <a:latin typeface="Arial MT"/>
                <a:cs typeface="Arial MT"/>
              </a:rPr>
              <a:t>3.1.ü.u..°</a:t>
            </a:r>
            <a:r>
              <a:rPr dirty="0" sz="750" spc="35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22407" y="7989813"/>
            <a:ext cx="596265" cy="52260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Arial MT"/>
                <a:cs typeface="Arial MT"/>
              </a:rPr>
              <a:t>01.34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2.047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25"/>
              </a:spcBef>
            </a:pPr>
            <a:r>
              <a:rPr dirty="0" sz="750">
                <a:latin typeface="Arial MT"/>
                <a:cs typeface="Arial MT"/>
              </a:rPr>
              <a:t>3.1.9.0.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'</a:t>
            </a:r>
            <a:r>
              <a:rPr dirty="0" sz="750" spc="7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.01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894261" y="5009722"/>
            <a:ext cx="2104390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 marR="5080" indent="537210">
              <a:lnSpc>
                <a:spcPct val="141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ecursos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nte</a:t>
            </a:r>
            <a:r>
              <a:rPr dirty="0" sz="750" spc="3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\</a:t>
            </a:r>
            <a:r>
              <a:rPr dirty="0" sz="750" spc="1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nculados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lmoo.slo</a:t>
            </a:r>
            <a:r>
              <a:rPr dirty="0" sz="750" spc="500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Tetas</a:t>
            </a:r>
            <a:r>
              <a:rPr dirty="0" sz="750" spc="1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Pi</a:t>
            </a:r>
            <a:r>
              <a:rPr dirty="0" sz="750" spc="-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ojet‹‘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/</a:t>
            </a:r>
            <a:r>
              <a:rPr dirty="0" sz="750" spc="1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'</a:t>
            </a:r>
            <a:r>
              <a:rPr dirty="0" sz="750" spc="160">
                <a:solidFill>
                  <a:srgbClr val="282828"/>
                </a:solidFill>
                <a:latin typeface="Arial MT"/>
                <a:cs typeface="Arial MT"/>
              </a:rPr>
              <a:t>  </a:t>
            </a:r>
            <a:r>
              <a:rPr dirty="0" sz="750" spc="-65">
                <a:latin typeface="Arial MT"/>
                <a:cs typeface="Arial MT"/>
              </a:rPr>
              <a:t>'.:al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cla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L!nidacle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215609" y="5009722"/>
            <a:ext cx="501650" cy="52514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210.000,00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Arial MT"/>
                <a:cs typeface="Arial MT"/>
              </a:rPr>
              <a:t>210.000,00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210.000,00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002528" y="5835494"/>
            <a:ext cx="2002789" cy="68072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381000">
              <a:lnSpc>
                <a:spcPct val="100000"/>
              </a:lnSpc>
              <a:spcBef>
                <a:spcPts val="495"/>
              </a:spcBef>
            </a:pPr>
            <a:r>
              <a:rPr dirty="0" sz="750">
                <a:latin typeface="Arial MT"/>
                <a:cs typeface="Arial MT"/>
              </a:rPr>
              <a:t>Recr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s«s</a:t>
            </a:r>
            <a:r>
              <a:rPr dirty="0" sz="750" spc="9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55">
                <a:solidFill>
                  <a:srgbClr val="5D5D5D"/>
                </a:solidFill>
                <a:latin typeface="Arial MT"/>
                <a:cs typeface="Arial MT"/>
              </a:rPr>
              <a:t>i</a:t>
            </a:r>
            <a:r>
              <a:rPr dirty="0" sz="750" spc="-1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ihe</a:t>
            </a:r>
            <a:r>
              <a:rPr dirty="0" sz="750" spc="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Arial MT"/>
                <a:cs typeface="Arial MT"/>
              </a:rPr>
              <a:t>Vii</a:t>
            </a:r>
            <a:r>
              <a:rPr dirty="0" sz="750" spc="-114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leu</a:t>
            </a:r>
            <a:r>
              <a:rPr dirty="0" sz="750">
                <a:latin typeface="Arial MT"/>
                <a:cs typeface="Arial MT"/>
              </a:rPr>
              <a:t>lados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rte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Imooslo</a:t>
            </a:r>
            <a:endParaRPr sz="750">
              <a:latin typeface="Arial MT"/>
              <a:cs typeface="Arial MT"/>
            </a:endParaRPr>
          </a:p>
          <a:p>
            <a:pPr marL="31115">
              <a:lnSpc>
                <a:spcPct val="100000"/>
              </a:lnSpc>
              <a:spcBef>
                <a:spcPts val="395"/>
              </a:spcBef>
            </a:pPr>
            <a:r>
              <a:rPr dirty="0" sz="750">
                <a:latin typeface="Arial MT"/>
                <a:cs typeface="Arial MT"/>
              </a:rPr>
              <a:t>‹al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/</a:t>
            </a:r>
            <a:r>
              <a:rPr dirty="0" sz="750" spc="1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70707"/>
                </a:solidFill>
                <a:latin typeface="Arial MT"/>
                <a:cs typeface="Arial MT"/>
              </a:rPr>
              <a:t>RJ</a:t>
            </a:r>
            <a:endParaRPr sz="750">
              <a:latin typeface="Arial MT"/>
              <a:cs typeface="Arial MT"/>
            </a:endParaRPr>
          </a:p>
          <a:p>
            <a:pPr marL="29845">
              <a:lnSpc>
                <a:spcPct val="100000"/>
              </a:lnSpc>
              <a:spcBef>
                <a:spcPts val="445"/>
              </a:spcBef>
            </a:pPr>
            <a:r>
              <a:rPr dirty="0" sz="750">
                <a:latin typeface="Arial MT"/>
                <a:cs typeface="Arial MT"/>
              </a:rPr>
              <a:t>::‹I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750" spc="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Unidacle</a:t>
            </a:r>
            <a:r>
              <a:rPr dirty="0" sz="750" spc="290"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0A0A0A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,f:os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283460" y="6376359"/>
            <a:ext cx="26511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Secretária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d«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6</a:t>
            </a:r>
            <a:r>
              <a:rPr dirty="0" sz="750" spc="-7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s</a:t>
            </a:r>
            <a:r>
              <a:rPr dirty="0" sz="750">
                <a:latin typeface="Arial MT"/>
                <a:cs typeface="Arial MT"/>
              </a:rPr>
              <a:t>sistênc.</a:t>
            </a:r>
            <a:r>
              <a:rPr dirty="0" sz="750" spc="-100">
                <a:latin typeface="Arial MT"/>
                <a:cs typeface="Arial MT"/>
              </a:rPr>
              <a:t> </a:t>
            </a:r>
            <a:r>
              <a:rPr dirty="0" sz="750" spc="-14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.</a:t>
            </a:r>
            <a:r>
              <a:rPr dirty="0" sz="750" spc="229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hociaI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e</a:t>
            </a:r>
            <a:r>
              <a:rPr dirty="0" sz="750" spc="9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Direi</a:t>
            </a:r>
            <a:r>
              <a:rPr dirty="0" sz="750" spc="-10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t•a'-</a:t>
            </a:r>
            <a:r>
              <a:rPr dirty="0" sz="750" spc="190">
                <a:latin typeface="Arial MT"/>
                <a:cs typeface="Arial MT"/>
              </a:rPr>
              <a:t> 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‹</a:t>
            </a:r>
            <a:r>
              <a:rPr dirty="0" sz="750" spc="145">
                <a:solidFill>
                  <a:srgbClr val="0E0E0E"/>
                </a:solidFill>
                <a:latin typeface="Arial MT"/>
                <a:cs typeface="Arial MT"/>
              </a:rPr>
              <a:t>  </a:t>
            </a:r>
            <a:r>
              <a:rPr dirty="0" sz="750" spc="-50">
                <a:solidFill>
                  <a:srgbClr val="080808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292597" y="8046184"/>
            <a:ext cx="186308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Secretária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:!e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.Ta;?orte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..'z•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•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327536" y="5835496"/>
            <a:ext cx="400050" cy="52260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6.000.00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Arial MT"/>
                <a:cs typeface="Arial MT"/>
              </a:rPr>
              <a:t>6.000,00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6.000,</a:t>
            </a:r>
            <a:r>
              <a:rPr dirty="0" sz="750" spc="-13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903582" y="6670406"/>
            <a:ext cx="2108200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461645">
              <a:lnSpc>
                <a:spcPct val="144000"/>
              </a:lnSpc>
              <a:spcBef>
                <a:spcPts val="100"/>
              </a:spcBef>
            </a:pP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Recursos</a:t>
            </a:r>
            <a:r>
              <a:rPr dirty="0" sz="750" spc="8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não</a:t>
            </a:r>
            <a:r>
              <a:rPr dirty="0" sz="75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^/iiJcuIados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Irilposto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”</a:t>
            </a:r>
            <a:r>
              <a:rPr dirty="0" sz="750" spc="190">
                <a:solidFill>
                  <a:srgbClr val="0E0E0E"/>
                </a:solidFill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*al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50505"/>
                </a:solidFill>
                <a:latin typeface="Arial MT"/>
                <a:cs typeface="Arial MT"/>
              </a:rPr>
              <a:t>/</a:t>
            </a:r>
            <a:r>
              <a:rPr dirty="0" sz="750" spc="6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750">
                <a:latin typeface="Arial MT"/>
                <a:cs typeface="Arial MT"/>
              </a:rPr>
              <a:t>”!</a:t>
            </a:r>
            <a:r>
              <a:rPr dirty="0" sz="750" spc="409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tal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Uriidacie</a:t>
            </a:r>
            <a:r>
              <a:rPr dirty="0" sz="750" spc="27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275067" y="6670406"/>
            <a:ext cx="452120" cy="5251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15.000.00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15.000,00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15.000,00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3925065" y="7490084"/>
            <a:ext cx="1898650" cy="534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7480" marR="5080" indent="309880">
              <a:lnSpc>
                <a:spcPct val="149300"/>
              </a:lnSpc>
              <a:spcBef>
                <a:spcPts val="100"/>
              </a:spcBef>
            </a:pPr>
            <a:r>
              <a:rPr dirty="0" sz="750" spc="-30">
                <a:solidFill>
                  <a:srgbClr val="242424"/>
                </a:solidFill>
                <a:latin typeface="Arial MT"/>
                <a:cs typeface="Arial MT"/>
              </a:rPr>
              <a:t>Üutr‹-</a:t>
            </a:r>
            <a:r>
              <a:rPr dirty="0" sz="750" spc="-4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e</a:t>
            </a:r>
            <a:r>
              <a:rPr dirty="0" sz="750" spc="37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.c</a:t>
            </a:r>
            <a:r>
              <a:rPr dirty="0" sz="750" spc="-8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üur°,us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não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55">
                <a:solidFill>
                  <a:srgbClr val="444444"/>
                </a:solidFill>
                <a:latin typeface="Arial MT"/>
                <a:cs typeface="Arial MT"/>
              </a:rPr>
              <a:t>*v</a:t>
            </a:r>
            <a:r>
              <a:rPr dirty="0" sz="75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inculados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1‘</a:t>
            </a:r>
            <a:r>
              <a:rPr dirty="0" sz="750" spc="10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Projeto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1C1C1C"/>
                </a:solidFill>
                <a:latin typeface="Arial MT"/>
                <a:cs typeface="Arial MT"/>
              </a:rPr>
              <a:t>/</a:t>
            </a:r>
            <a:r>
              <a:rPr dirty="0" sz="750" spc="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Ativ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idade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>
                <a:latin typeface="Arial MT"/>
                <a:cs typeface="Arial MT"/>
              </a:rPr>
              <a:t>ro</a:t>
            </a:r>
            <a:r>
              <a:rPr dirty="0" sz="750" spc="185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!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a</a:t>
            </a:r>
            <a:r>
              <a:rPr dirty="0" sz="750">
                <a:latin typeface="Arial MT"/>
                <a:cs typeface="Arial MT"/>
              </a:rPr>
              <a:t>ele</a:t>
            </a:r>
            <a:r>
              <a:rPr dirty="0" sz="750" spc="28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R+^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226338" y="7493131"/>
            <a:ext cx="501650" cy="53149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Arial MT"/>
                <a:cs typeface="Arial MT"/>
              </a:rPr>
              <a:t>100.000.00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100.000,00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750" spc="-10">
                <a:latin typeface="Arial MT"/>
                <a:cs typeface="Arial MT"/>
              </a:rPr>
              <a:t>100.000,00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3977468" y="8331089"/>
            <a:ext cx="2040889" cy="6654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421640">
              <a:lnSpc>
                <a:spcPct val="100000"/>
              </a:lnSpc>
              <a:spcBef>
                <a:spcPts val="445"/>
              </a:spcBef>
            </a:pP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'*</a:t>
            </a:r>
            <a:r>
              <a:rPr dirty="0" sz="750" spc="27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80808"/>
                </a:solidFill>
                <a:latin typeface="Arial MT"/>
                <a:cs typeface="Arial MT"/>
              </a:rPr>
              <a:t>ciJ°</a:t>
            </a:r>
            <a:r>
              <a:rPr dirty="0" sz="750" spc="14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os</a:t>
            </a:r>
            <a:r>
              <a:rPr dirty="0" sz="750" spc="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náo</a:t>
            </a:r>
            <a:r>
              <a:rPr dirty="0" sz="7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ViiaculaJos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lmposlo</a:t>
            </a:r>
            <a:endParaRPr sz="750">
              <a:latin typeface="Arial MT"/>
              <a:cs typeface="Arial MT"/>
            </a:endParaRPr>
          </a:p>
          <a:p>
            <a:pPr marL="74930" marR="678180" indent="-62865">
              <a:lnSpc>
                <a:spcPts val="1320"/>
              </a:lnSpc>
              <a:spcBef>
                <a:spcPts val="45"/>
              </a:spcBef>
            </a:pPr>
            <a:r>
              <a:rPr dirty="0" sz="750" spc="-20">
                <a:solidFill>
                  <a:srgbClr val="2A2A2A"/>
                </a:solidFill>
                <a:latin typeface="Arial MT"/>
                <a:cs typeface="Arial MT"/>
              </a:rPr>
              <a:t>:.*</a:t>
            </a:r>
            <a:r>
              <a:rPr dirty="0" sz="7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•.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ú‹J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85">
                <a:solidFill>
                  <a:srgbClr val="464646"/>
                </a:solidFill>
                <a:latin typeface="Arial MT"/>
                <a:cs typeface="Arial MT"/>
              </a:rPr>
              <a:t>k</a:t>
            </a:r>
            <a:r>
              <a:rPr dirty="0" sz="750" spc="85">
                <a:latin typeface="Arial MT"/>
                <a:cs typeface="Arial MT"/>
              </a:rPr>
              <a:t>'</a:t>
            </a:r>
            <a:r>
              <a:rPr dirty="0" sz="750" spc="-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ojet'J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80808"/>
                </a:solidFill>
                <a:latin typeface="Arial MT"/>
                <a:cs typeface="Arial MT"/>
              </a:rPr>
              <a:t>R$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'ü!</a:t>
            </a:r>
            <a:r>
              <a:rPr dirty="0" sz="7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.*.•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080808"/>
                </a:solidFill>
                <a:latin typeface="Arial MT"/>
                <a:cs typeface="Arial MT"/>
              </a:rPr>
              <a:t>rJ’°</a:t>
            </a:r>
            <a:r>
              <a:rPr dirty="0" sz="750" spc="-13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idac\e</a:t>
            </a:r>
            <a:r>
              <a:rPr dirty="0" sz="750" spc="254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328930">
              <a:lnSpc>
                <a:spcPct val="100000"/>
              </a:lnSpc>
              <a:spcBef>
                <a:spcPts val="204"/>
              </a:spcBef>
            </a:pP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‘</a:t>
            </a:r>
            <a:r>
              <a:rPr dirty="0" sz="750" spc="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31313"/>
                </a:solidFill>
                <a:latin typeface="Arial MT"/>
                <a:cs typeface="Arial MT"/>
              </a:rPr>
              <a:t>”aI‹›r</a:t>
            </a:r>
            <a:r>
              <a:rPr dirty="0" sz="75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1“‹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tal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SuplenJentado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229384" y="8331089"/>
            <a:ext cx="508000" cy="6654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100.000,00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10">
                <a:latin typeface="Arial MT"/>
                <a:cs typeface="Arial MT"/>
              </a:rPr>
              <a:t>100.000,00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100.000,00</a:t>
            </a:r>
            <a:endParaRPr sz="7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20"/>
              </a:spcBef>
            </a:pPr>
            <a:r>
              <a:rPr dirty="0" sz="750" spc="-10">
                <a:latin typeface="Arial MT"/>
                <a:cs typeface="Arial MT"/>
              </a:rPr>
              <a:t>431.000,00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284178" y="9664207"/>
            <a:ext cx="4730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80">
                <a:latin typeface="Arial MT"/>
                <a:cs typeface="Arial MT"/>
              </a:rPr>
              <a:t>Pag:na</a:t>
            </a:r>
            <a:r>
              <a:rPr dirty="0" sz="750" spc="320">
                <a:latin typeface="Arial MT"/>
                <a:cs typeface="Arial MT"/>
              </a:rPr>
              <a:t> </a:t>
            </a:r>
            <a:r>
              <a:rPr dirty="0" sz="750" spc="-100">
                <a:solidFill>
                  <a:srgbClr val="424242"/>
                </a:solidFill>
                <a:latin typeface="Arial MT"/>
                <a:cs typeface="Arial MT"/>
              </a:rPr>
              <a:t>ce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latin typeface="Arial MT"/>
                <a:cs typeface="Arial MT"/>
              </a:rPr>
              <a:t>2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1735" y="6987057"/>
            <a:ext cx="2792740" cy="159059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04691" y="6328878"/>
            <a:ext cx="304551" cy="8227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221087" y="9697475"/>
            <a:ext cx="2522220" cy="0"/>
          </a:xfrm>
          <a:custGeom>
            <a:avLst/>
            <a:gdLst/>
            <a:ahLst/>
            <a:cxnLst/>
            <a:rect l="l" t="t" r="r" b="b"/>
            <a:pathLst>
              <a:path w="2522220" h="0">
                <a:moveTo>
                  <a:pt x="0" y="0"/>
                </a:moveTo>
                <a:lnTo>
                  <a:pt x="2521689" y="0"/>
                </a:lnTo>
              </a:path>
            </a:pathLst>
          </a:custGeom>
          <a:ln w="9141">
            <a:solidFill>
              <a:srgbClr val="2F34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611984" y="9691381"/>
            <a:ext cx="372110" cy="0"/>
          </a:xfrm>
          <a:custGeom>
            <a:avLst/>
            <a:gdLst/>
            <a:ahLst/>
            <a:cxnLst/>
            <a:rect l="l" t="t" r="r" b="b"/>
            <a:pathLst>
              <a:path w="372110" h="0">
                <a:moveTo>
                  <a:pt x="0" y="0"/>
                </a:moveTo>
                <a:lnTo>
                  <a:pt x="371553" y="0"/>
                </a:lnTo>
              </a:path>
            </a:pathLst>
          </a:custGeom>
          <a:ln w="9141">
            <a:solidFill>
              <a:srgbClr val="2F343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402008" y="819676"/>
            <a:ext cx="664210" cy="216535"/>
            <a:chOff x="402008" y="819676"/>
            <a:chExt cx="664210" cy="216535"/>
          </a:xfrm>
        </p:grpSpPr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2008" y="819676"/>
              <a:ext cx="663922" cy="12797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7878" y="935466"/>
              <a:ext cx="176639" cy="100555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39896" y="1858746"/>
            <a:ext cx="603012" cy="7008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42941" y="2032432"/>
            <a:ext cx="529920" cy="7008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29920" y="548482"/>
            <a:ext cx="386780" cy="26205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59807" y="1855699"/>
            <a:ext cx="1550168" cy="262052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191088" y="426593"/>
            <a:ext cx="225234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 spc="-120">
                <a:latin typeface="Arial MT"/>
                <a:cs typeface="Arial MT"/>
              </a:rPr>
              <a:t>DC.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0A0A0A"/>
                </a:solidFill>
                <a:latin typeface="Arial MT"/>
                <a:cs typeface="Arial MT"/>
              </a:rPr>
              <a:t>Sr</a:t>
            </a:r>
            <a:endParaRPr sz="1100">
              <a:latin typeface="Arial MT"/>
              <a:cs typeface="Arial MT"/>
            </a:endParaRPr>
          </a:p>
          <a:p>
            <a:pPr marL="12700" marR="1134745" indent="3175">
              <a:lnSpc>
                <a:spcPct val="120000"/>
              </a:lnSpc>
              <a:spcBef>
                <a:spcPts val="44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Caxia.s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97556" y="1397102"/>
            <a:ext cx="573659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8470" marR="5080" indent="-446405">
              <a:lnSpc>
                <a:spcPct val="1075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2”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decurrente:•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494949"/>
                </a:solidFill>
                <a:latin typeface="Arial MT"/>
                <a:cs typeface="Arial MT"/>
              </a:rPr>
              <a:t>clo</a:t>
            </a:r>
            <a:r>
              <a:rPr dirty="0" sz="800" spc="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preser›t‹: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Arial MT"/>
                <a:cs typeface="Arial MT"/>
              </a:rPr>
              <a:t>i</a:t>
            </a:r>
            <a:r>
              <a:rPr dirty="0" sz="800" spc="-8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‹'‹!.:'o</a:t>
            </a:r>
            <a:r>
              <a:rPr dirty="0" sz="80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800" spc="28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,:!i </a:t>
            </a:r>
            <a:r>
              <a:rPr dirty="0" sz="800">
                <a:latin typeface="Arial MT"/>
                <a:cs typeface="Arial MT"/>
              </a:rPr>
              <a:t>!.«:iüa'</a:t>
            </a:r>
            <a:r>
              <a:rPr dirty="0" sz="800" spc="2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serüu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cobc'".as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parãgrafo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Le'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I-</a:t>
            </a:r>
            <a:r>
              <a:rPr dirty="0" sz="800" spc="-10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eye-</a:t>
            </a:r>
            <a:r>
              <a:rPr dirty="0" sz="800">
                <a:latin typeface="Arial MT"/>
                <a:cs typeface="Arial MT"/>
              </a:rPr>
              <a:t>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4.320,’64.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lric‹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III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60157" y="2091960"/>
            <a:ext cx="2583180" cy="38163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4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40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28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k1UNICIPAL</a:t>
            </a:r>
            <a:r>
              <a:rPr dirty="0" sz="900" spc="2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10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57410" y="2488964"/>
          <a:ext cx="6351270" cy="4143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/>
                <a:gridCol w="4900930"/>
                <a:gridCol w="64897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Muriicipal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CtiItura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Turisimo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Escola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Ñ1úsica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70555" algn="l"/>
                        </a:tabLst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EQUIP</a:t>
                      </a:r>
                      <a:r>
                        <a:rPr dirty="0" sz="8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AMENTOS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5">
                          <a:latin typeface="Arial MT"/>
                          <a:cs typeface="Arial MT"/>
                        </a:rPr>
                        <a:t>i\J.ATE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Al.4L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ERfV!4.N</a:t>
                      </a:r>
                      <a:r>
                        <a:rPr dirty="0" sz="8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EN</a:t>
                      </a:r>
                      <a:r>
                        <a:rPr dirty="0" sz="80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TF.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RecfJrsos</a:t>
                      </a:r>
                      <a:r>
                        <a:rPr dirty="0" sz="800" spc="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nño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Imnosto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539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To!al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520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49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533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Assuntos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Estratégicos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Op°.racionalizacáo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rla</a:t>
                      </a:r>
                      <a:r>
                        <a:rPr dirty="0" sz="800" spc="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Secretürie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3.3.9.0.3g.05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73095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DLMAI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SERVICQ</a:t>
                      </a:r>
                      <a:r>
                        <a:rPr dirty="0" sz="80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Û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ROS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PESS¢.JA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J’.i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L›I'ś/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‘.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ti°c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0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Re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cursos</a:t>
                      </a:r>
                      <a:r>
                        <a:rPr dirty="0" sz="800" spc="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näo</a:t>
                      </a:r>
                      <a:r>
                        <a:rPr dirty="0" sz="80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‘v'inculados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149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81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149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18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 marL="2698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Unidar.e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793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Esporte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Lazer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149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2.88Ü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Jcqos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Estudantis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3.3.9.'*.39.05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3165475" algn="l"/>
                        </a:tabLst>
                      </a:pPr>
                      <a:r>
                        <a:rPr dirty="0" baseline="3472" sz="1200" spc="-120">
                          <a:latin typeface="Arial MT"/>
                          <a:cs typeface="Arial MT"/>
                        </a:rPr>
                        <a:t>DEI\OAIS</a:t>
                      </a:r>
                      <a:r>
                        <a:rPr dirty="0" baseline="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0416" sz="1200" spc="-52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EF'CEIROS</a:t>
                      </a:r>
                      <a:r>
                        <a:rPr dirty="0" baseline="3472" sz="1200" spc="-14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PESEOA</a:t>
                      </a:r>
                      <a:r>
                        <a:rPr dirty="0" baseline="3472" sz="12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JUN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íDIÜ</a:t>
                      </a:r>
                      <a:r>
                        <a:rPr dirty="0" baseline="3472" sz="1200" spc="-1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•\</a:t>
                      </a:r>
                      <a:r>
                        <a:rPr dirty="0" baseline="3472" sz="12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Ğecursos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nõo</a:t>
                      </a:r>
                      <a:r>
                        <a:rPr dirty="0" baseline="3472" sz="12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\‘ï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›culados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lmposto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12.000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8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dc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Ati\‘iùade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1155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2.889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Prcieto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Campeonatos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iVIr!üici0ais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3.3.3.0.39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:'5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17055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SER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v’ICOS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TWICE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PES'COA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J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UHUIV</a:t>
                      </a:r>
                      <a:r>
                        <a:rPr dirty="0" sz="800" spc="-1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,</a:t>
                      </a:r>
                      <a:r>
                        <a:rPr dirty="0" sz="80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RecŁ!rso?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náu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i="1">
                          <a:latin typeface="Arial"/>
                          <a:cs typeface="Arial"/>
                        </a:rPr>
                        <a:t>Ÿincuìado•</a:t>
                      </a:r>
                      <a:r>
                        <a:rPr dirty="0" sz="800" spc="3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1289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88.000,</a:t>
                      </a:r>
                      <a:r>
                        <a:rPr dirty="0" sz="8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81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187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2700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Unidacle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.Sęcretária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</a:t>
                      </a:r>
                      <a:r>
                        <a:rPr dirty="0" baseline="-13888" sz="1200">
                          <a:latin typeface="Arial MT"/>
                          <a:cs typeface="Arial MT"/>
                        </a:rPr>
                        <a:t>!</a:t>
                      </a:r>
                      <a:r>
                        <a:rPr dirty="0" baseline="-13888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811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24505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MANUTENCÃO,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ADMINIST1.4GÃO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OPEPAClUr'!.'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'.IZA6î.°.'</a:t>
                      </a:r>
                      <a:r>
                        <a:rPr dirty="0" sz="800" spc="-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'5UgS</a:t>
                      </a:r>
                      <a:r>
                        <a:rPr dirty="0" sz="800" spc="-1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EÛREI”APIA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18071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SERVIC</a:t>
                      </a:r>
                      <a:r>
                        <a:rPr dirty="0" sz="80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DE.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TL</a:t>
                      </a:r>
                      <a:r>
                        <a:rPr dirty="0" sz="800" spc="3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ÛEIR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FüSSOA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J</a:t>
                      </a:r>
                      <a:r>
                        <a:rPr dirty="0" sz="800" spc="-9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LJ</a:t>
                      </a:r>
                      <a:r>
                        <a:rPr dirty="0" sz="800" spc="-9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S.’l3l+.”</a:t>
                      </a:r>
                      <a:r>
                        <a:rPr dirty="0" sz="80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Veci</a:t>
                      </a:r>
                      <a:r>
                        <a:rPr dirty="0" sz="8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ïr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sos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Imoostos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914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3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98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06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692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84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673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47955">
                <a:tc>
                  <a:txBody>
                    <a:bodyPr/>
                    <a:lstStyle/>
                    <a:p>
                      <a:pPr marL="245745">
                        <a:lnSpc>
                          <a:spcPts val="869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û°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69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conti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örio.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PubliqrirJ-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sr:,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aïixe-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cun1pra-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4205380" y="7235395"/>
            <a:ext cx="2286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181818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43500" y="9707882"/>
            <a:ext cx="47180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60">
                <a:latin typeface="Arial MT"/>
                <a:cs typeface="Arial MT"/>
              </a:rPr>
              <a:t>Page</a:t>
            </a:r>
            <a:r>
              <a:rPr dirty="0" sz="550" spc="-8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na</a:t>
            </a:r>
            <a:r>
              <a:rPr dirty="0" sz="550" spc="4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-5">
                <a:latin typeface="Arial MT"/>
                <a:cs typeface="Arial MT"/>
              </a:rPr>
              <a:t> </a:t>
            </a:r>
            <a:r>
              <a:rPr dirty="0" sz="550" spc="-105">
                <a:solidFill>
                  <a:srgbClr val="4B4B4B"/>
                </a:solidFill>
                <a:latin typeface="Arial MT"/>
                <a:cs typeface="Arial MT"/>
              </a:rPr>
              <a:t>č</a:t>
            </a:r>
            <a:r>
              <a:rPr dirty="0" sz="550" spc="-105">
                <a:solidFill>
                  <a:srgbClr val="525252"/>
                </a:solidFill>
                <a:latin typeface="Arial MT"/>
                <a:cs typeface="Arial MT"/>
              </a:rPr>
              <a:t>e</a:t>
            </a:r>
            <a:r>
              <a:rPr dirty="0" sz="550" spc="5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0C0C0C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2025-08-22T13:52:34Z</dcterms:created>
  <dcterms:modified xsi:type="dcterms:W3CDTF">2025-08-22T13:52:34Z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