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525252"/>
                </a:solidFill>
                <a:latin typeface="Lucida Sans Unicode"/>
                <a:cs typeface="Lucida Sans Unicode"/>
              </a:defRPr>
            </a:lvl1pPr>
          </a:lstStyle>
          <a:p>
            <a:pPr marL="30480">
              <a:lnSpc>
                <a:spcPct val="100000"/>
              </a:lnSpc>
              <a:spcBef>
                <a:spcPts val="60"/>
              </a:spcBef>
            </a:pPr>
            <a:r>
              <a:rPr dirty="0" spc="-40">
                <a:solidFill>
                  <a:srgbClr val="4F4F4F"/>
                </a:solidFill>
              </a:rPr>
              <a:t>Păgina</a:t>
            </a:r>
            <a:r>
              <a:rPr dirty="0" spc="15">
                <a:solidFill>
                  <a:srgbClr val="4F4F4F"/>
                </a:solidFill>
              </a:rPr>
              <a:t> </a:t>
            </a:r>
            <a:fld id="{81D60167-4931-47E6-BA6A-407CBD079E47}" type="slidenum">
              <a:rPr dirty="0" spc="-40">
                <a:solidFill>
                  <a:srgbClr val="565656"/>
                </a:solidFill>
              </a:rPr>
              <a:t>#</a:t>
            </a:fld>
            <a:r>
              <a:rPr dirty="0" spc="-45">
                <a:solidFill>
                  <a:srgbClr val="565656"/>
                </a:solidFill>
              </a:rPr>
              <a:t> </a:t>
            </a:r>
            <a:r>
              <a:rPr dirty="0" spc="-40">
                <a:solidFill>
                  <a:srgbClr val="545454"/>
                </a:solidFill>
              </a:rPr>
              <a:t>de</a:t>
            </a:r>
            <a:r>
              <a:rPr dirty="0" spc="-70">
                <a:solidFill>
                  <a:srgbClr val="545454"/>
                </a:solidFill>
              </a:rPr>
              <a:t> </a:t>
            </a:r>
            <a:r>
              <a:rPr dirty="0" spc="-50">
                <a:solidFill>
                  <a:srgbClr val="64646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525252"/>
                </a:solidFill>
                <a:latin typeface="Lucida Sans Unicode"/>
                <a:cs typeface="Lucida Sans Unicode"/>
              </a:defRPr>
            </a:lvl1pPr>
          </a:lstStyle>
          <a:p>
            <a:pPr marL="30480">
              <a:lnSpc>
                <a:spcPct val="100000"/>
              </a:lnSpc>
              <a:spcBef>
                <a:spcPts val="60"/>
              </a:spcBef>
            </a:pPr>
            <a:r>
              <a:rPr dirty="0" spc="-40">
                <a:solidFill>
                  <a:srgbClr val="4F4F4F"/>
                </a:solidFill>
              </a:rPr>
              <a:t>Păgina</a:t>
            </a:r>
            <a:r>
              <a:rPr dirty="0" spc="15">
                <a:solidFill>
                  <a:srgbClr val="4F4F4F"/>
                </a:solidFill>
              </a:rPr>
              <a:t> </a:t>
            </a:r>
            <a:fld id="{81D60167-4931-47E6-BA6A-407CBD079E47}" type="slidenum">
              <a:rPr dirty="0" spc="-40">
                <a:solidFill>
                  <a:srgbClr val="565656"/>
                </a:solidFill>
              </a:rPr>
              <a:t>#</a:t>
            </a:fld>
            <a:r>
              <a:rPr dirty="0" spc="-45">
                <a:solidFill>
                  <a:srgbClr val="565656"/>
                </a:solidFill>
              </a:rPr>
              <a:t> </a:t>
            </a:r>
            <a:r>
              <a:rPr dirty="0" spc="-40">
                <a:solidFill>
                  <a:srgbClr val="545454"/>
                </a:solidFill>
              </a:rPr>
              <a:t>de</a:t>
            </a:r>
            <a:r>
              <a:rPr dirty="0" spc="-70">
                <a:solidFill>
                  <a:srgbClr val="545454"/>
                </a:solidFill>
              </a:rPr>
              <a:t> </a:t>
            </a:r>
            <a:r>
              <a:rPr dirty="0" spc="-50">
                <a:solidFill>
                  <a:srgbClr val="64646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525252"/>
                </a:solidFill>
                <a:latin typeface="Lucida Sans Unicode"/>
                <a:cs typeface="Lucida Sans Unicode"/>
              </a:defRPr>
            </a:lvl1pPr>
          </a:lstStyle>
          <a:p>
            <a:pPr marL="30480">
              <a:lnSpc>
                <a:spcPct val="100000"/>
              </a:lnSpc>
              <a:spcBef>
                <a:spcPts val="60"/>
              </a:spcBef>
            </a:pPr>
            <a:r>
              <a:rPr dirty="0" spc="-40">
                <a:solidFill>
                  <a:srgbClr val="4F4F4F"/>
                </a:solidFill>
              </a:rPr>
              <a:t>Păgina</a:t>
            </a:r>
            <a:r>
              <a:rPr dirty="0" spc="15">
                <a:solidFill>
                  <a:srgbClr val="4F4F4F"/>
                </a:solidFill>
              </a:rPr>
              <a:t> </a:t>
            </a:r>
            <a:fld id="{81D60167-4931-47E6-BA6A-407CBD079E47}" type="slidenum">
              <a:rPr dirty="0" spc="-40">
                <a:solidFill>
                  <a:srgbClr val="565656"/>
                </a:solidFill>
              </a:rPr>
              <a:t>#</a:t>
            </a:fld>
            <a:r>
              <a:rPr dirty="0" spc="-45">
                <a:solidFill>
                  <a:srgbClr val="565656"/>
                </a:solidFill>
              </a:rPr>
              <a:t> </a:t>
            </a:r>
            <a:r>
              <a:rPr dirty="0" spc="-40">
                <a:solidFill>
                  <a:srgbClr val="545454"/>
                </a:solidFill>
              </a:rPr>
              <a:t>de</a:t>
            </a:r>
            <a:r>
              <a:rPr dirty="0" spc="-70">
                <a:solidFill>
                  <a:srgbClr val="545454"/>
                </a:solidFill>
              </a:rPr>
              <a:t> </a:t>
            </a:r>
            <a:r>
              <a:rPr dirty="0" spc="-50">
                <a:solidFill>
                  <a:srgbClr val="64646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525252"/>
                </a:solidFill>
                <a:latin typeface="Lucida Sans Unicode"/>
                <a:cs typeface="Lucida Sans Unicode"/>
              </a:defRPr>
            </a:lvl1pPr>
          </a:lstStyle>
          <a:p>
            <a:pPr marL="30480">
              <a:lnSpc>
                <a:spcPct val="100000"/>
              </a:lnSpc>
              <a:spcBef>
                <a:spcPts val="60"/>
              </a:spcBef>
            </a:pPr>
            <a:r>
              <a:rPr dirty="0" spc="-40">
                <a:solidFill>
                  <a:srgbClr val="4F4F4F"/>
                </a:solidFill>
              </a:rPr>
              <a:t>Păgina</a:t>
            </a:r>
            <a:r>
              <a:rPr dirty="0" spc="15">
                <a:solidFill>
                  <a:srgbClr val="4F4F4F"/>
                </a:solidFill>
              </a:rPr>
              <a:t> </a:t>
            </a:r>
            <a:fld id="{81D60167-4931-47E6-BA6A-407CBD079E47}" type="slidenum">
              <a:rPr dirty="0" spc="-40">
                <a:solidFill>
                  <a:srgbClr val="565656"/>
                </a:solidFill>
              </a:rPr>
              <a:t>#</a:t>
            </a:fld>
            <a:r>
              <a:rPr dirty="0" spc="-45">
                <a:solidFill>
                  <a:srgbClr val="565656"/>
                </a:solidFill>
              </a:rPr>
              <a:t> </a:t>
            </a:r>
            <a:r>
              <a:rPr dirty="0" spc="-40">
                <a:solidFill>
                  <a:srgbClr val="545454"/>
                </a:solidFill>
              </a:rPr>
              <a:t>de</a:t>
            </a:r>
            <a:r>
              <a:rPr dirty="0" spc="-70">
                <a:solidFill>
                  <a:srgbClr val="545454"/>
                </a:solidFill>
              </a:rPr>
              <a:t> </a:t>
            </a:r>
            <a:r>
              <a:rPr dirty="0" spc="-50">
                <a:solidFill>
                  <a:srgbClr val="64646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525252"/>
                </a:solidFill>
                <a:latin typeface="Lucida Sans Unicode"/>
                <a:cs typeface="Lucida Sans Unicode"/>
              </a:defRPr>
            </a:lvl1pPr>
          </a:lstStyle>
          <a:p>
            <a:pPr marL="30480">
              <a:lnSpc>
                <a:spcPct val="100000"/>
              </a:lnSpc>
              <a:spcBef>
                <a:spcPts val="60"/>
              </a:spcBef>
            </a:pPr>
            <a:r>
              <a:rPr dirty="0" spc="-40">
                <a:solidFill>
                  <a:srgbClr val="4F4F4F"/>
                </a:solidFill>
              </a:rPr>
              <a:t>Păgina</a:t>
            </a:r>
            <a:r>
              <a:rPr dirty="0" spc="15">
                <a:solidFill>
                  <a:srgbClr val="4F4F4F"/>
                </a:solidFill>
              </a:rPr>
              <a:t> </a:t>
            </a:r>
            <a:fld id="{81D60167-4931-47E6-BA6A-407CBD079E47}" type="slidenum">
              <a:rPr dirty="0" spc="-40">
                <a:solidFill>
                  <a:srgbClr val="565656"/>
                </a:solidFill>
              </a:rPr>
              <a:t>#</a:t>
            </a:fld>
            <a:r>
              <a:rPr dirty="0" spc="-45">
                <a:solidFill>
                  <a:srgbClr val="565656"/>
                </a:solidFill>
              </a:rPr>
              <a:t> </a:t>
            </a:r>
            <a:r>
              <a:rPr dirty="0" spc="-40">
                <a:solidFill>
                  <a:srgbClr val="545454"/>
                </a:solidFill>
              </a:rPr>
              <a:t>de</a:t>
            </a:r>
            <a:r>
              <a:rPr dirty="0" spc="-70">
                <a:solidFill>
                  <a:srgbClr val="545454"/>
                </a:solidFill>
              </a:rPr>
              <a:t> </a:t>
            </a:r>
            <a:r>
              <a:rPr dirty="0" spc="-50">
                <a:solidFill>
                  <a:srgbClr val="64646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34689" y="9587486"/>
            <a:ext cx="502793" cy="1273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525252"/>
                </a:solidFill>
                <a:latin typeface="Lucida Sans Unicode"/>
                <a:cs typeface="Lucida Sans Unicode"/>
              </a:defRPr>
            </a:lvl1pPr>
          </a:lstStyle>
          <a:p>
            <a:pPr marL="30480">
              <a:lnSpc>
                <a:spcPct val="100000"/>
              </a:lnSpc>
              <a:spcBef>
                <a:spcPts val="60"/>
              </a:spcBef>
            </a:pPr>
            <a:r>
              <a:rPr dirty="0" spc="-40">
                <a:solidFill>
                  <a:srgbClr val="4F4F4F"/>
                </a:solidFill>
              </a:rPr>
              <a:t>Păgina</a:t>
            </a:r>
            <a:r>
              <a:rPr dirty="0" spc="15">
                <a:solidFill>
                  <a:srgbClr val="4F4F4F"/>
                </a:solidFill>
              </a:rPr>
              <a:t> </a:t>
            </a:r>
            <a:fld id="{81D60167-4931-47E6-BA6A-407CBD079E47}" type="slidenum">
              <a:rPr dirty="0" spc="-40">
                <a:solidFill>
                  <a:srgbClr val="565656"/>
                </a:solidFill>
              </a:rPr>
              <a:t>#</a:t>
            </a:fld>
            <a:r>
              <a:rPr dirty="0" spc="-45">
                <a:solidFill>
                  <a:srgbClr val="565656"/>
                </a:solidFill>
              </a:rPr>
              <a:t> </a:t>
            </a:r>
            <a:r>
              <a:rPr dirty="0" spc="-40">
                <a:solidFill>
                  <a:srgbClr val="545454"/>
                </a:solidFill>
              </a:rPr>
              <a:t>de</a:t>
            </a:r>
            <a:r>
              <a:rPr dirty="0" spc="-70">
                <a:solidFill>
                  <a:srgbClr val="545454"/>
                </a:solidFill>
              </a:rPr>
              <a:t> </a:t>
            </a:r>
            <a:r>
              <a:rPr dirty="0" spc="-50">
                <a:solidFill>
                  <a:srgbClr val="646464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Relationship Id="rId4" Type="http://schemas.openxmlformats.org/officeDocument/2006/relationships/image" Target="../media/image4.jpg"/><Relationship Id="rId5" Type="http://schemas.openxmlformats.org/officeDocument/2006/relationships/image" Target="../media/image5.jpg"/><Relationship Id="rId6" Type="http://schemas.openxmlformats.org/officeDocument/2006/relationships/image" Target="../media/image6.jpg"/><Relationship Id="rId7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6240" y="386871"/>
            <a:ext cx="704088" cy="66712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450335" y="9578858"/>
            <a:ext cx="3307079" cy="0"/>
          </a:xfrm>
          <a:custGeom>
            <a:avLst/>
            <a:gdLst/>
            <a:ahLst/>
            <a:cxnLst/>
            <a:rect l="l" t="t" r="r" b="b"/>
            <a:pathLst>
              <a:path w="3307079" h="0">
                <a:moveTo>
                  <a:pt x="0" y="0"/>
                </a:moveTo>
                <a:lnTo>
                  <a:pt x="3307079" y="0"/>
                </a:lnTo>
              </a:path>
            </a:pathLst>
          </a:custGeom>
          <a:ln w="9138">
            <a:solidFill>
              <a:srgbClr val="5B60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53568" y="9575813"/>
            <a:ext cx="3014980" cy="0"/>
          </a:xfrm>
          <a:custGeom>
            <a:avLst/>
            <a:gdLst/>
            <a:ahLst/>
            <a:cxnLst/>
            <a:rect l="l" t="t" r="r" b="b"/>
            <a:pathLst>
              <a:path w="3014979" h="0">
                <a:moveTo>
                  <a:pt x="0" y="0"/>
                </a:moveTo>
                <a:lnTo>
                  <a:pt x="3014472" y="0"/>
                </a:lnTo>
              </a:path>
            </a:pathLst>
          </a:custGeom>
          <a:ln w="9138">
            <a:solidFill>
              <a:srgbClr val="5B60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459479" y="1201736"/>
            <a:ext cx="3289300" cy="0"/>
          </a:xfrm>
          <a:custGeom>
            <a:avLst/>
            <a:gdLst/>
            <a:ahLst/>
            <a:cxnLst/>
            <a:rect l="l" t="t" r="r" b="b"/>
            <a:pathLst>
              <a:path w="3289300" h="0">
                <a:moveTo>
                  <a:pt x="0" y="0"/>
                </a:moveTo>
                <a:lnTo>
                  <a:pt x="3288791" y="0"/>
                </a:lnTo>
              </a:path>
            </a:pathLst>
          </a:custGeom>
          <a:ln w="9138">
            <a:solidFill>
              <a:srgbClr val="575B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54936" y="261713"/>
            <a:ext cx="3055620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383838"/>
                </a:solidFill>
                <a:latin typeface="Arial"/>
                <a:cs typeface="Arial"/>
              </a:rPr>
              <a:t>PREFEITURA</a:t>
            </a:r>
            <a:r>
              <a:rPr dirty="0" sz="1150" spc="-5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83838"/>
                </a:solidFill>
                <a:latin typeface="Arial"/>
                <a:cs typeface="Arial"/>
              </a:rPr>
              <a:t>MUNICIPAL</a:t>
            </a:r>
            <a:r>
              <a:rPr dirty="0" sz="1150" spc="1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424242"/>
                </a:solidFill>
                <a:latin typeface="Arial"/>
                <a:cs typeface="Arial"/>
              </a:rPr>
              <a:t>DE</a:t>
            </a:r>
            <a:r>
              <a:rPr dirty="0" sz="1150" spc="-6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181818"/>
                </a:solidFill>
                <a:latin typeface="Arial"/>
                <a:cs typeface="Arial"/>
              </a:rPr>
              <a:t>ŠEROPEDICA</a:t>
            </a:r>
            <a:endParaRPr sz="1150">
              <a:latin typeface="Arial"/>
              <a:cs typeface="Arial"/>
            </a:endParaRPr>
          </a:p>
          <a:p>
            <a:pPr marL="12700" marR="1932939" indent="5080">
              <a:lnSpc>
                <a:spcPct val="119900"/>
              </a:lnSpc>
              <a:spcBef>
                <a:spcPts val="409"/>
              </a:spcBef>
            </a:pPr>
            <a:r>
              <a:rPr dirty="0" sz="800" spc="-50">
                <a:solidFill>
                  <a:srgbClr val="444444"/>
                </a:solidFill>
                <a:latin typeface="Lucida Sans Unicode"/>
                <a:cs typeface="Lucida Sans Unicode"/>
              </a:rPr>
              <a:t>fšŁiä.</a:t>
            </a:r>
            <a:r>
              <a:rPr dirty="0" sz="800" spc="-50">
                <a:solidFill>
                  <a:srgbClr val="3F3F3F"/>
                </a:solidFill>
                <a:latin typeface="Lucida Sans Unicode"/>
                <a:cs typeface="Lucida Sans Unicode"/>
              </a:rPr>
              <a:t>Maria”Lğurençô;</a:t>
            </a:r>
            <a:r>
              <a:rPr dirty="0" sz="800" spc="-50">
                <a:solidFill>
                  <a:srgbClr val="464646"/>
                </a:solidFill>
                <a:latin typeface="Lucida Sans Unicode"/>
                <a:cs typeface="Lucida Sans Unicode"/>
              </a:rPr>
              <a:t>t18</a:t>
            </a:r>
            <a:r>
              <a:rPr dirty="0" sz="800" spc="-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44444"/>
                </a:solidFill>
                <a:latin typeface="Lucida Sans Unicode"/>
                <a:cs typeface="Lucida Sans Unicode"/>
              </a:rPr>
              <a:t>Fazendä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Lucida Sans Unicode"/>
                <a:cs typeface="Lucida Sans Unicode"/>
              </a:rPr>
              <a:t>Cażias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2031782" y="9596498"/>
            <a:ext cx="43815" cy="113664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 spc="-50">
                <a:solidFill>
                  <a:srgbClr val="898989"/>
                </a:solidFill>
                <a:latin typeface="Lucida Sans Unicode"/>
                <a:cs typeface="Lucida Sans Unicode"/>
              </a:rPr>
              <a:t>.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2833768" y="9596498"/>
            <a:ext cx="291465" cy="113664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 spc="-10">
                <a:solidFill>
                  <a:srgbClr val="545454"/>
                </a:solidFill>
                <a:latin typeface="Lucida Sans Unicode"/>
                <a:cs typeface="Lucida Sans Unicode"/>
              </a:rPr>
              <a:t>Sërvaux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32" name="object 3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30480">
              <a:lnSpc>
                <a:spcPct val="100000"/>
              </a:lnSpc>
              <a:spcBef>
                <a:spcPts val="60"/>
              </a:spcBef>
            </a:pPr>
            <a:r>
              <a:rPr dirty="0" spc="-40">
                <a:solidFill>
                  <a:srgbClr val="4F4F4F"/>
                </a:solidFill>
              </a:rPr>
              <a:t>Păgina</a:t>
            </a:r>
            <a:r>
              <a:rPr dirty="0" spc="15">
                <a:solidFill>
                  <a:srgbClr val="4F4F4F"/>
                </a:solidFill>
              </a:rPr>
              <a:t> </a:t>
            </a:r>
            <a:fld id="{81D60167-4931-47E6-BA6A-407CBD079E47}" type="slidenum">
              <a:rPr dirty="0" spc="-40">
                <a:solidFill>
                  <a:srgbClr val="565656"/>
                </a:solidFill>
              </a:rPr>
              <a:t>1</a:t>
            </a:fld>
            <a:r>
              <a:rPr dirty="0" spc="-45">
                <a:solidFill>
                  <a:srgbClr val="565656"/>
                </a:solidFill>
              </a:rPr>
              <a:t> </a:t>
            </a:r>
            <a:r>
              <a:rPr dirty="0" spc="-40">
                <a:solidFill>
                  <a:srgbClr val="545454"/>
                </a:solidFill>
              </a:rPr>
              <a:t>de</a:t>
            </a:r>
            <a:r>
              <a:rPr dirty="0" spc="-70">
                <a:solidFill>
                  <a:srgbClr val="545454"/>
                </a:solidFill>
              </a:rPr>
              <a:t> </a:t>
            </a:r>
            <a:r>
              <a:rPr dirty="0" spc="-50">
                <a:solidFill>
                  <a:srgbClr val="646464"/>
                </a:solidFill>
              </a:rPr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3878675" y="1421057"/>
            <a:ext cx="2842895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89025">
              <a:lnSpc>
                <a:spcPct val="100000"/>
              </a:lnSpc>
              <a:spcBef>
                <a:spcPts val="100"/>
              </a:spcBef>
            </a:pPr>
            <a:r>
              <a:rPr dirty="0" sz="800" spc="-70">
                <a:solidFill>
                  <a:srgbClr val="525252"/>
                </a:solidFill>
                <a:latin typeface="Lucida Sans Unicode"/>
                <a:cs typeface="Lucida Sans Unicode"/>
              </a:rPr>
              <a:t>Dëcreto</a:t>
            </a:r>
            <a:r>
              <a:rPr dirty="0" sz="800" spc="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25252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10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525252"/>
                </a:solidFill>
                <a:latin typeface="Lucida Sans Unicode"/>
                <a:cs typeface="Lucida Sans Unicode"/>
              </a:rPr>
              <a:t>2677</a:t>
            </a:r>
            <a:r>
              <a:rPr dirty="0" sz="800" spc="-3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B4B4B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20</a:t>
            </a:r>
            <a:r>
              <a:rPr dirty="0" sz="800" spc="31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F4F4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21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494949"/>
                </a:solidFill>
                <a:latin typeface="Lucida Sans Unicode"/>
                <a:cs typeface="Lucida Sans Unicode"/>
              </a:rPr>
              <a:t>junho.</a:t>
            </a:r>
            <a:r>
              <a:rPr dirty="0" sz="800" spc="-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D3D3D"/>
                </a:solidFill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0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 marR="122555" indent="5715">
              <a:lnSpc>
                <a:spcPts val="890"/>
              </a:lnSpc>
            </a:pPr>
            <a:r>
              <a:rPr dirty="0" sz="800" spc="-65">
                <a:solidFill>
                  <a:srgbClr val="4D4D4D"/>
                </a:solidFill>
                <a:latin typeface="Lucida Sans Unicode"/>
                <a:cs typeface="Lucida Sans Unicode"/>
              </a:rPr>
              <a:t>Abre</a:t>
            </a:r>
            <a:r>
              <a:rPr dirty="0" sz="800" spc="-5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505050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2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4B4B4B"/>
                </a:solidFill>
                <a:latin typeface="Lucida Sans Unicode"/>
                <a:cs typeface="Lucida Sans Unicode"/>
              </a:rPr>
              <a:t>sup!erńentár.</a:t>
            </a:r>
            <a:r>
              <a:rPr dirty="0" sz="800" spc="-15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595959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25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F4F4F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1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545454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676767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0">
                <a:solidFill>
                  <a:srgbClr val="67676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64646"/>
                </a:solidFill>
                <a:latin typeface="Lucida Sans Unicode"/>
                <a:cs typeface="Lucida Sans Unicode"/>
              </a:rPr>
              <a:t>R$460.000,00,</a:t>
            </a:r>
            <a:r>
              <a:rPr dirty="0" sz="800" spc="7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Lucida Sans Unicode"/>
                <a:cs typeface="Lucida Sans Unicode"/>
              </a:rPr>
              <a:t>para </a:t>
            </a:r>
            <a:r>
              <a:rPr dirty="0" sz="800" spc="-65">
                <a:solidFill>
                  <a:srgbClr val="575757"/>
                </a:solidFill>
                <a:latin typeface="Lucida Sans Unicode"/>
                <a:cs typeface="Lucida Sans Unicode"/>
              </a:rPr>
              <a:t>fins</a:t>
            </a:r>
            <a:r>
              <a:rPr dirty="0" sz="800" spc="-35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565656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5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575757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55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4F4F4F"/>
                </a:solidFill>
                <a:latin typeface="Lucida Sans Unicode"/>
                <a:cs typeface="Lucida Sans Unicode"/>
              </a:rPr>
              <a:t>especifi“ca</a:t>
            </a:r>
            <a:r>
              <a:rPr dirty="0" sz="800" spc="10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B4B4B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114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la</a:t>
            </a:r>
            <a:r>
              <a:rPr dirty="0" sz="800" spc="14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565656"/>
                </a:solidFill>
                <a:latin typeface="Lucida Sans Unicode"/>
                <a:cs typeface="Lucida Sans Unicode"/>
              </a:rPr>
              <a:t>outras</a:t>
            </a:r>
            <a:r>
              <a:rPr dirty="0" sz="800" spc="-3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25880" y="2575576"/>
            <a:ext cx="6223000" cy="924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787400">
              <a:lnSpc>
                <a:spcPct val="142400"/>
              </a:lnSpc>
              <a:spcBef>
                <a:spcPts val="100"/>
              </a:spcBef>
            </a:pPr>
            <a:r>
              <a:rPr dirty="0" sz="800" spc="-50">
                <a:solidFill>
                  <a:srgbClr val="494949"/>
                </a:solidFill>
                <a:latin typeface="Lucida Sans Unicode"/>
                <a:cs typeface="Lucida Sans Unicode"/>
              </a:rPr>
              <a:t>Q</a:t>
            </a:r>
            <a:r>
              <a:rPr dirty="0" sz="800" spc="-4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PREFÉÏTÓ</a:t>
            </a:r>
            <a:r>
              <a:rPr dirty="0" sz="800" spc="-2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Lucida Sans Unicode"/>
                <a:cs typeface="Lucida Sans Unicode"/>
              </a:rPr>
              <a:t>MÙNICIPAL,</a:t>
            </a:r>
            <a:r>
              <a:rPr dirty="0" sz="800" spc="2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F4F4F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3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94949"/>
                </a:solidFill>
                <a:latin typeface="Lucida Sans Unicode"/>
                <a:cs typeface="Lucida Sans Unicode"/>
              </a:rPr>
              <a:t>uso</a:t>
            </a:r>
            <a:r>
              <a:rPr dirty="0" sz="800" spc="-4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44444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3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F4F4F"/>
                </a:solidFill>
                <a:latin typeface="Lucida Sans Unicode"/>
                <a:cs typeface="Lucida Sans Unicode"/>
              </a:rPr>
              <a:t>suas</a:t>
            </a:r>
            <a:r>
              <a:rPr dirty="0" sz="800" spc="-3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F4F4F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00" spc="-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B4B4B"/>
                </a:solidFill>
                <a:latin typeface="Lucida Sans Unicode"/>
                <a:cs typeface="Lucida Sans Unicode"/>
              </a:rPr>
              <a:t>legais,</a:t>
            </a:r>
            <a:r>
              <a:rPr dirty="0" sz="800" spc="-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F4F4F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00" spc="-5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25252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10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B4B4B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D4D4D"/>
                </a:solidFill>
                <a:latin typeface="Lucida Sans Unicode"/>
                <a:cs typeface="Lucida Sans Unicode"/>
              </a:rPr>
              <a:t>acordo</a:t>
            </a:r>
            <a:r>
              <a:rPr dirty="0" sz="800" spc="2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505050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4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D4D4D"/>
                </a:solidFill>
                <a:latin typeface="Lucida Sans Unicode"/>
                <a:cs typeface="Lucida Sans Unicode"/>
              </a:rPr>
              <a:t>o </a:t>
            </a:r>
            <a:r>
              <a:rPr dirty="0" sz="800" spc="-70">
                <a:solidFill>
                  <a:srgbClr val="525252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4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B4B4B"/>
                </a:solidFill>
                <a:latin typeface="Lucida Sans Unicode"/>
                <a:cs typeface="Lucida Sans Unicode"/>
              </a:rPr>
              <a:t>lhe</a:t>
            </a:r>
            <a:r>
              <a:rPr dirty="0" sz="800" spc="-3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84848"/>
                </a:solidFill>
                <a:latin typeface="Lucida Sans Unicode"/>
                <a:cs typeface="Lucida Sans Unicode"/>
              </a:rPr>
              <a:t>confere</a:t>
            </a:r>
            <a:r>
              <a:rPr dirty="0" sz="80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64646"/>
                </a:solidFill>
                <a:latin typeface="Lucida Sans Unicode"/>
                <a:cs typeface="Lucida Sans Unicode"/>
              </a:rPr>
              <a:t>o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94949"/>
                </a:solidFill>
                <a:latin typeface="Lucida Sans Unicode"/>
                <a:cs typeface="Lucida Sans Unicode"/>
              </a:rPr>
              <a:t>art.</a:t>
            </a:r>
            <a:r>
              <a:rPr dirty="0" sz="800" spc="-5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65656"/>
                </a:solidFill>
                <a:latin typeface="Lucida Sans Unicode"/>
                <a:cs typeface="Lucida Sans Unicode"/>
              </a:rPr>
              <a:t>8º</a:t>
            </a:r>
            <a:r>
              <a:rPr dirty="0" sz="800" spc="20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84848"/>
                </a:solidFill>
                <a:latin typeface="Lucida Sans Unicode"/>
                <a:cs typeface="Lucida Sans Unicode"/>
              </a:rPr>
              <a:t>da </a:t>
            </a:r>
            <a:r>
              <a:rPr dirty="0" sz="800">
                <a:solidFill>
                  <a:srgbClr val="414141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7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F3F3F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9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414141"/>
                </a:solidFill>
                <a:latin typeface="Lucida Sans Unicode"/>
                <a:cs typeface="Lucida Sans Unicode"/>
              </a:rPr>
              <a:t>823/2023</a:t>
            </a:r>
            <a:r>
              <a:rPr dirty="0" sz="800" spc="-1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44444"/>
                </a:solidFill>
                <a:latin typeface="Lucida Sans Unicode"/>
                <a:cs typeface="Lucida Sans Unicode"/>
              </a:rPr>
              <a:t>datada'de</a:t>
            </a:r>
            <a:r>
              <a:rPr dirty="0" sz="800" spc="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4">
                <a:solidFill>
                  <a:srgbClr val="4B4B4B"/>
                </a:solidFill>
                <a:latin typeface="Lucida Sans Unicode"/>
                <a:cs typeface="Lucida Sans Unicode"/>
              </a:rPr>
              <a:t>21/12/2õ23;</a:t>
            </a:r>
            <a:r>
              <a:rPr dirty="0" sz="800" spc="6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B4B4B"/>
                </a:solidFill>
                <a:latin typeface="Lucida Sans Unicode"/>
                <a:cs typeface="Lucida Sans Unicode"/>
              </a:rPr>
              <a:t>pubìicada</a:t>
            </a:r>
            <a:r>
              <a:rPr dirty="0" sz="800" spc="9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B4B4B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15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D4D4D"/>
                </a:solidFill>
                <a:latin typeface="Lucida Sans Unicode"/>
                <a:cs typeface="Lucida Sans Unicode"/>
              </a:rPr>
              <a:t>21/12/2023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800" spc="-60">
                <a:solidFill>
                  <a:srgbClr val="444444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00" spc="-65">
                <a:solidFill>
                  <a:srgbClr val="444444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424242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105">
                <a:solidFill>
                  <a:srgbClr val="424242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464646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110">
                <a:solidFill>
                  <a:srgbClr val="464646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565656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00" spc="-20">
                <a:solidFill>
                  <a:srgbClr val="565656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3F3F3F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70">
                <a:solidFill>
                  <a:srgbClr val="3F3F3F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5B5B5B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00" spc="-15">
                <a:solidFill>
                  <a:srgbClr val="5B5B5B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25">
                <a:solidFill>
                  <a:srgbClr val="444444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 marL="316865">
              <a:lnSpc>
                <a:spcPct val="100000"/>
              </a:lnSpc>
              <a:spcBef>
                <a:spcPts val="1175"/>
              </a:spcBef>
            </a:pPr>
            <a:r>
              <a:rPr dirty="0" sz="800" spc="-80">
                <a:solidFill>
                  <a:srgbClr val="484848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3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5D5D5D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45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676767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35">
                <a:solidFill>
                  <a:srgbClr val="67676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4B4B4B"/>
                </a:solidFill>
                <a:latin typeface="Lucida Sans Unicode"/>
                <a:cs typeface="Lucida Sans Unicode"/>
              </a:rPr>
              <a:t>Fitea</a:t>
            </a:r>
            <a:r>
              <a:rPr dirty="0" sz="800" spc="2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84848"/>
                </a:solidFill>
                <a:latin typeface="Lucida Sans Unicode"/>
                <a:cs typeface="Lucida Sans Unicode"/>
              </a:rPr>
              <a:t>äberto</a:t>
            </a:r>
            <a:r>
              <a:rPr dirty="0" sz="800" spc="2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494949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B4B4B"/>
                </a:solidFill>
                <a:latin typeface="Lucida Sans Unicode"/>
                <a:cs typeface="Lucida Sans Unicode"/>
              </a:rPr>
              <a:t>suplëmentar</a:t>
            </a:r>
            <a:r>
              <a:rPr dirty="0" sz="800" spc="3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45454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8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D4D4D"/>
                </a:solidFill>
                <a:latin typeface="Lucida Sans Unicode"/>
                <a:cs typeface="Lucida Sans Unicode"/>
              </a:rPr>
              <a:t>seguintes</a:t>
            </a:r>
            <a:r>
              <a:rPr dirty="0" sz="800" spc="2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565656"/>
                </a:solidFill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02843" y="3681612"/>
            <a:ext cx="25654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ACACAC"/>
                </a:solidFill>
                <a:latin typeface="Lucida Sans Unicode"/>
                <a:cs typeface="Lucida Sans Unicode"/>
              </a:rPr>
              <a:t>:”</a:t>
            </a:r>
            <a:r>
              <a:rPr dirty="0" sz="750" spc="95">
                <a:solidFill>
                  <a:srgbClr val="ACACA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C3C3C3"/>
                </a:solidFill>
                <a:latin typeface="Lucida Sans Unicode"/>
                <a:cs typeface="Lucida Sans Unicode"/>
              </a:rPr>
              <a:t>‘</a:t>
            </a:r>
            <a:r>
              <a:rPr dirty="0" sz="750" spc="80">
                <a:solidFill>
                  <a:srgbClr val="C3C3C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85">
                <a:solidFill>
                  <a:srgbClr val="C3C3C3"/>
                </a:solidFill>
                <a:latin typeface="Lucida Sans Unicode"/>
                <a:cs typeface="Lucida Sans Unicode"/>
              </a:rPr>
              <a:t>”</a:t>
            </a:r>
            <a:r>
              <a:rPr dirty="0" sz="750" spc="-30">
                <a:solidFill>
                  <a:srgbClr val="C3C3C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D1D1D1"/>
                </a:solidFill>
                <a:latin typeface="Lucida Sans Unicode"/>
                <a:cs typeface="Lucida Sans Unicode"/>
              </a:rPr>
              <a:t>'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52062" y="3681612"/>
            <a:ext cx="8591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2420" algn="l"/>
                <a:tab pos="734695" algn="l"/>
              </a:tabLst>
            </a:pPr>
            <a:r>
              <a:rPr dirty="0" sz="750">
                <a:solidFill>
                  <a:srgbClr val="A3A3A3"/>
                </a:solidFill>
                <a:latin typeface="Lucida Sans Unicode"/>
                <a:cs typeface="Lucida Sans Unicode"/>
              </a:rPr>
              <a:t>.</a:t>
            </a:r>
            <a:r>
              <a:rPr dirty="0" sz="750" spc="80">
                <a:solidFill>
                  <a:srgbClr val="A3A3A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5">
                <a:solidFill>
                  <a:srgbClr val="ACACAC"/>
                </a:solidFill>
                <a:latin typeface="Lucida Sans Unicode"/>
                <a:cs typeface="Lucida Sans Unicode"/>
              </a:rPr>
              <a:t>”</a:t>
            </a:r>
            <a:r>
              <a:rPr dirty="0" sz="750" spc="110">
                <a:solidFill>
                  <a:srgbClr val="ACACA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BABABA"/>
                </a:solidFill>
                <a:latin typeface="Lucida Sans Unicode"/>
                <a:cs typeface="Lucida Sans Unicode"/>
              </a:rPr>
              <a:t>”</a:t>
            </a:r>
            <a:r>
              <a:rPr dirty="0" sz="750">
                <a:solidFill>
                  <a:srgbClr val="BABABA"/>
                </a:solidFill>
                <a:latin typeface="Lucida Sans Unicode"/>
                <a:cs typeface="Lucida Sans Unicode"/>
              </a:rPr>
              <a:t>	</a:t>
            </a:r>
            <a:r>
              <a:rPr dirty="0" sz="750">
                <a:solidFill>
                  <a:srgbClr val="808080"/>
                </a:solidFill>
                <a:latin typeface="Lucida Sans Unicode"/>
                <a:cs typeface="Lucida Sans Unicode"/>
              </a:rPr>
              <a:t>”</a:t>
            </a:r>
            <a:r>
              <a:rPr dirty="0" sz="750" spc="170">
                <a:solidFill>
                  <a:srgbClr val="808080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B5B5B5"/>
                </a:solidFill>
                <a:latin typeface="Lucida Sans Unicode"/>
                <a:cs typeface="Lucida Sans Unicode"/>
              </a:rPr>
              <a:t>'</a:t>
            </a:r>
            <a:r>
              <a:rPr dirty="0" sz="750" spc="280">
                <a:solidFill>
                  <a:srgbClr val="B5B5B5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979797"/>
                </a:solidFill>
                <a:latin typeface="Lucida Sans Unicode"/>
                <a:cs typeface="Lucida Sans Unicode"/>
              </a:rPr>
              <a:t>”</a:t>
            </a:r>
            <a:r>
              <a:rPr dirty="0" sz="750" spc="70">
                <a:solidFill>
                  <a:srgbClr val="979797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8C8C8C"/>
                </a:solidFill>
                <a:latin typeface="Lucida Sans Unicode"/>
                <a:cs typeface="Lucida Sans Unicode"/>
              </a:rPr>
              <a:t>”</a:t>
            </a:r>
            <a:r>
              <a:rPr dirty="0" sz="750">
                <a:solidFill>
                  <a:srgbClr val="8C8C8C"/>
                </a:solidFill>
                <a:latin typeface="Lucida Sans Unicode"/>
                <a:cs typeface="Lucida Sans Unicode"/>
              </a:rPr>
              <a:t>	</a:t>
            </a:r>
            <a:r>
              <a:rPr dirty="0" sz="750" spc="-10">
                <a:solidFill>
                  <a:srgbClr val="9A9A9A"/>
                </a:solidFill>
                <a:latin typeface="Lucida Sans Unicode"/>
                <a:cs typeface="Lucida Sans Unicode"/>
              </a:rPr>
              <a:t>.I</a:t>
            </a:r>
            <a:r>
              <a:rPr dirty="0" sz="750" spc="-40">
                <a:solidFill>
                  <a:srgbClr val="9A9A9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878787"/>
                </a:solidFill>
                <a:latin typeface="Lucida Sans Unicode"/>
                <a:cs typeface="Lucida Sans Unicode"/>
              </a:rPr>
              <a:t>: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1896" y="4219256"/>
            <a:ext cx="187007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 spc="-110">
                <a:solidFill>
                  <a:srgbClr val="313131"/>
                </a:solidFill>
                <a:uFill>
                  <a:solidFill>
                    <a:srgbClr val="4F5457"/>
                  </a:solidFill>
                </a:uFill>
                <a:latin typeface="Arial Black"/>
                <a:cs typeface="Arial Black"/>
              </a:rPr>
              <a:t>Dotações</a:t>
            </a:r>
            <a:r>
              <a:rPr dirty="0" u="sng" sz="800" spc="80">
                <a:solidFill>
                  <a:srgbClr val="313131"/>
                </a:solidFill>
                <a:uFill>
                  <a:solidFill>
                    <a:srgbClr val="4F5457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00" spc="-40">
                <a:solidFill>
                  <a:srgbClr val="383838"/>
                </a:solidFill>
                <a:uFill>
                  <a:solidFill>
                    <a:srgbClr val="4F5457"/>
                  </a:solidFill>
                </a:uFill>
                <a:latin typeface="Arial Black"/>
                <a:cs typeface="Arial Black"/>
              </a:rPr>
              <a:t>Su‘plémeûtadäś</a:t>
            </a:r>
            <a:endParaRPr sz="800">
              <a:latin typeface="Arial Black"/>
              <a:cs typeface="Arial Black"/>
            </a:endParaRPr>
          </a:p>
          <a:p>
            <a:pPr marL="57150">
              <a:lnSpc>
                <a:spcPct val="100000"/>
              </a:lnSpc>
              <a:spcBef>
                <a:spcPts val="355"/>
              </a:spcBef>
            </a:pPr>
            <a:r>
              <a:rPr dirty="0" sz="950" b="1">
                <a:solidFill>
                  <a:srgbClr val="3B3B3B"/>
                </a:solidFill>
                <a:latin typeface="Arial"/>
                <a:cs typeface="Arial"/>
              </a:rPr>
              <a:t>FUNDO</a:t>
            </a:r>
            <a:r>
              <a:rPr dirty="0" sz="950" spc="25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950" spc="-25" b="1">
                <a:solidFill>
                  <a:srgbClr val="3A3A3A"/>
                </a:solidFill>
                <a:latin typeface="Arial"/>
                <a:cs typeface="Arial"/>
              </a:rPr>
              <a:t>MUNICIPAL”DE</a:t>
            </a:r>
            <a:r>
              <a:rPr dirty="0" sz="950" spc="110" b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424242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476091" y="4607931"/>
          <a:ext cx="6330315" cy="1137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8340"/>
                <a:gridCol w="5063490"/>
                <a:gridCol w="501014"/>
              </a:tblGrid>
              <a:tr h="150495">
                <a:tc>
                  <a:txBody>
                    <a:bodyPr/>
                    <a:lstStyle/>
                    <a:p>
                      <a:pPr marL="34290">
                        <a:lnSpc>
                          <a:spcPts val="910"/>
                        </a:lnSpc>
                      </a:pPr>
                      <a:r>
                        <a:rPr dirty="0" sz="800" spc="-1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05.22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ts val="910"/>
                        </a:lnSpc>
                      </a:pPr>
                      <a:r>
                        <a:rPr dirty="0" sz="800" spc="-3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.Purido</a:t>
                      </a:r>
                      <a:r>
                        <a:rPr dirty="0" sz="800" spc="25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due</a:t>
                      </a:r>
                      <a:r>
                        <a:rPr dirty="0" sz="800" spc="-2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Șaúdã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2.015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baseline="3472" sz="1200" spc="-3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800" spc="-2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 spc="-3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AO</a:t>
                      </a:r>
                      <a:r>
                        <a:rPr dirty="0" baseline="3472" sz="1200" spc="-112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472" sz="1200" spc="104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ÔPERACIONALIZACAÔ</a:t>
                      </a:r>
                      <a:r>
                        <a:rPr dirty="0" baseline="3472" sz="1200" spc="-97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82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DÄ</a:t>
                      </a:r>
                      <a:r>
                        <a:rPr dirty="0" baseline="3472" sz="1200" spc="-7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ESTRATEGIÄ</a:t>
                      </a:r>
                      <a:r>
                        <a:rPr dirty="0" baseline="3472" sz="1200" spc="89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-22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SAUDE</a:t>
                      </a:r>
                      <a:r>
                        <a:rPr dirty="0" baseline="3472" sz="1200" spc="6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82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472" sz="1200" spc="-37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FAMILIA/UBS</a:t>
                      </a:r>
                      <a:r>
                        <a:rPr dirty="0" baseline="3472" sz="1200" spc="89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(PREVINE</a:t>
                      </a:r>
                      <a:r>
                        <a:rPr dirty="0" baseline="3472" sz="1200" spc="3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BRASIL)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60"/>
                        </a:spcBef>
                        <a:tabLst>
                          <a:tab pos="3209925" algn="l"/>
                        </a:tabLst>
                      </a:pPr>
                      <a:r>
                        <a:rPr dirty="0" sz="8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10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5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5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TËRCEÏROS</a:t>
                      </a:r>
                      <a:r>
                        <a:rPr dirty="0" sz="800" spc="1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696969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30">
                          <a:solidFill>
                            <a:srgbClr val="69696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8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FÍSICA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800" spc="-1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6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3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Man'utencão</a:t>
                      </a:r>
                      <a:r>
                        <a:rPr dirty="0" sz="800" spc="17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800" spc="-4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60">
                          <a:solidFill>
                            <a:srgbClr val="757575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15">
                          <a:solidFill>
                            <a:srgbClr val="75757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800" spc="6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ctr" marL="114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3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240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3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dô</a:t>
                      </a:r>
                      <a:r>
                        <a:rPr dirty="0" sz="800" spc="-13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8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7653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2.020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1493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baseline="3472" sz="1200" spc="-37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MANUTENCAO</a:t>
                      </a:r>
                      <a:r>
                        <a:rPr dirty="0" baseline="3472" sz="1200" spc="37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472" sz="1200" spc="97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OPERACIONALIZA</a:t>
                      </a:r>
                      <a:r>
                        <a:rPr dirty="0" sz="80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 spc="-1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ÃO</a:t>
                      </a:r>
                      <a:r>
                        <a:rPr dirty="0" baseline="3472" sz="1200" spc="-1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89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baseline="3472" sz="1200" spc="-6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FMS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14935">
                        <a:lnSpc>
                          <a:spcPct val="100000"/>
                        </a:lnSpc>
                        <a:spcBef>
                          <a:spcPts val="60"/>
                        </a:spcBef>
                        <a:tabLst>
                          <a:tab pos="3205480" algn="l"/>
                        </a:tabLst>
                      </a:pPr>
                      <a:r>
                        <a:rPr dirty="0" sz="80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9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7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6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6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solidFill>
                            <a:srgbClr val="626262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5">
                          <a:solidFill>
                            <a:srgbClr val="62626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18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JURíDlCA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5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Rovalties</a:t>
                      </a:r>
                      <a:r>
                        <a:rPr dirty="0" sz="800" spc="-3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909090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25">
                          <a:solidFill>
                            <a:srgbClr val="90909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ŠačÎde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ctr" marL="114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3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60.000.00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46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2405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 spc="-3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5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8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9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-1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RG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</a:tbl>
          </a:graphicData>
        </a:graphic>
      </p:graphicFrame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3865747" y="6134090"/>
          <a:ext cx="2943860" cy="4559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60575"/>
                <a:gridCol w="805814"/>
              </a:tblGrid>
              <a:tr h="150495">
                <a:tc>
                  <a:txBody>
                    <a:bodyPr/>
                    <a:lstStyle/>
                    <a:p>
                      <a:pPr marL="34290">
                        <a:lnSpc>
                          <a:spcPts val="910"/>
                        </a:lnSpc>
                      </a:pPr>
                      <a:r>
                        <a:rPr dirty="0" sz="800" spc="-3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4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Proj'eto</a:t>
                      </a:r>
                      <a:r>
                        <a:rPr dirty="0" sz="800" spc="-6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85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910"/>
                        </a:lnSpc>
                      </a:pPr>
                      <a:r>
                        <a:rPr dirty="0" sz="80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340.000,00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3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5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2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460.000,00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40970">
                <a:tc>
                  <a:txBody>
                    <a:bodyPr/>
                    <a:lstStyle/>
                    <a:p>
                      <a:pPr marL="417830">
                        <a:lnSpc>
                          <a:spcPts val="955"/>
                        </a:lnSpc>
                        <a:spcBef>
                          <a:spcPts val="60"/>
                        </a:spcBef>
                      </a:pPr>
                      <a:r>
                        <a:rPr dirty="0" sz="80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2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Tëtal</a:t>
                      </a:r>
                      <a:r>
                        <a:rPr dirty="0" sz="800" spc="-5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6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955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460.000,00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495141" y="5737559"/>
            <a:ext cx="6214110" cy="117284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59"/>
              </a:spcBef>
              <a:tabLst>
                <a:tab pos="737870" algn="l"/>
              </a:tabLst>
            </a:pP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2.133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75">
                <a:solidFill>
                  <a:srgbClr val="424242"/>
                </a:solidFill>
                <a:latin typeface="Lucida Sans Unicode"/>
                <a:cs typeface="Lucida Sans Unicode"/>
              </a:rPr>
              <a:t>.</a:t>
            </a:r>
            <a:r>
              <a:rPr dirty="0" sz="800" spc="-8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24242"/>
                </a:solidFill>
                <a:latin typeface="Lucida Sans Unicode"/>
                <a:cs typeface="Lucida Sans Unicode"/>
              </a:rPr>
              <a:t>NANŁJ,TENSÄO:/.ÔBEFȚA</a:t>
            </a:r>
            <a:r>
              <a:rPr dirty="0" sz="800" spc="-55">
                <a:solidFill>
                  <a:srgbClr val="4B4B4B"/>
                </a:solidFill>
                <a:latin typeface="Lucida Sans Unicode"/>
                <a:cs typeface="Lucida Sans Unicode"/>
              </a:rPr>
              <a:t>C1ONALîZACÃO</a:t>
            </a:r>
            <a:r>
              <a:rPr dirty="0" sz="800" spc="5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DAS</a:t>
            </a:r>
            <a:r>
              <a:rPr dirty="0" sz="800" spc="-3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D4D4D"/>
                </a:solidFill>
                <a:latin typeface="Lucida Sans Unicode"/>
                <a:cs typeface="Lucida Sans Unicode"/>
              </a:rPr>
              <a:t>UNIDADES</a:t>
            </a:r>
            <a:r>
              <a:rPr dirty="0" sz="800" spc="1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95959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5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25252"/>
                </a:solidFill>
                <a:latin typeface="Lucida Sans Unicode"/>
                <a:cs typeface="Lucida Sans Unicode"/>
              </a:rPr>
              <a:t>SAÚDE</a:t>
            </a:r>
            <a:r>
              <a:rPr dirty="0" sz="800" spc="-4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4">
                <a:solidFill>
                  <a:srgbClr val="757575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50">
                <a:solidFill>
                  <a:srgbClr val="757575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B4B4B"/>
                </a:solidFill>
                <a:latin typeface="Lucida Sans Unicode"/>
                <a:cs typeface="Lucida Sans Unicode"/>
              </a:rPr>
              <a:t>CEMES</a:t>
            </a:r>
            <a:r>
              <a:rPr dirty="0" sz="800" spc="-7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606060"/>
                </a:solidFill>
                <a:latin typeface="Lucida Sans Unicode"/>
                <a:cs typeface="Lucida Sans Unicode"/>
              </a:rPr>
              <a:t>/ </a:t>
            </a:r>
            <a:r>
              <a:rPr dirty="0" sz="800" spc="-20">
                <a:solidFill>
                  <a:srgbClr val="4D4D4D"/>
                </a:solidFill>
                <a:latin typeface="Lucida Sans Unicode"/>
                <a:cs typeface="Lucida Sans Unicode"/>
              </a:rPr>
              <a:t>SAMU</a:t>
            </a:r>
            <a:r>
              <a:rPr dirty="0" sz="800" spc="-45">
                <a:solidFill>
                  <a:srgbClr val="4D4D4D"/>
                </a:solidFill>
                <a:latin typeface="Lucida Sans Unicode"/>
                <a:cs typeface="Lucida Sans Unicode"/>
              </a:rPr>
              <a:t> 192/SAÚDE</a:t>
            </a:r>
            <a:r>
              <a:rPr dirty="0" sz="800" spc="6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4B4B4B"/>
                </a:solidFill>
                <a:latin typeface="Lucida Sans Unicode"/>
                <a:cs typeface="Lucida Sans Unicode"/>
              </a:rPr>
              <a:t>MENTAL/UPA</a:t>
            </a:r>
            <a:r>
              <a:rPr dirty="0" sz="800" spc="10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D4D4D"/>
                </a:solidFill>
                <a:latin typeface="Lucida Sans Unicode"/>
                <a:cs typeface="Lucida Sans Unicode"/>
              </a:rPr>
              <a:t>‹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5"/>
              </a:spcBef>
              <a:tabLst>
                <a:tab pos="3879215" algn="l"/>
                <a:tab pos="5721350" algn="l"/>
              </a:tabLst>
            </a:pPr>
            <a:r>
              <a:rPr dirty="0" sz="800" spc="-50">
                <a:solidFill>
                  <a:srgbClr val="444444"/>
                </a:solidFill>
                <a:latin typeface="Lucida Sans Unicode"/>
                <a:cs typeface="Lucida Sans Unicode"/>
              </a:rPr>
              <a:t>3.3.9.0.39.05.</a:t>
            </a:r>
            <a:r>
              <a:rPr dirty="0" sz="800" spc="39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DBDBDB"/>
                </a:solidFill>
                <a:latin typeface="Lucida Sans Unicode"/>
                <a:cs typeface="Lucida Sans Unicode"/>
              </a:rPr>
              <a:t>.</a:t>
            </a:r>
            <a:r>
              <a:rPr dirty="0" sz="800">
                <a:solidFill>
                  <a:srgbClr val="484848"/>
                </a:solidFill>
                <a:latin typeface="Lucida Sans Unicode"/>
                <a:cs typeface="Lucida Sans Unicode"/>
              </a:rPr>
              <a:t>.DEMAIS</a:t>
            </a:r>
            <a:r>
              <a:rPr dirty="0" sz="800" spc="4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Lucida Sans Unicode"/>
                <a:cs typeface="Lucida Sans Unicode"/>
              </a:rPr>
              <a:t>SERV,JCOS</a:t>
            </a:r>
            <a:r>
              <a:rPr dirty="0" sz="800" spc="7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DE.TERCEIROS</a:t>
            </a:r>
            <a:r>
              <a:rPr dirty="0" sz="800" spc="3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55">
                <a:solidFill>
                  <a:srgbClr val="676767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10">
                <a:solidFill>
                  <a:srgbClr val="676767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F4F4F"/>
                </a:solidFill>
                <a:latin typeface="Lucida Sans Unicode"/>
                <a:cs typeface="Lucida Sans Unicode"/>
              </a:rPr>
              <a:t>PESSOA</a:t>
            </a:r>
            <a:r>
              <a:rPr dirty="0" sz="800" spc="19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Lucida Sans Unicode"/>
                <a:cs typeface="Lucida Sans Unicode"/>
              </a:rPr>
              <a:t>JURÍDICA</a:t>
            </a:r>
            <a:r>
              <a:rPr dirty="0" sz="800">
                <a:solidFill>
                  <a:srgbClr val="4F4F4F"/>
                </a:solidFill>
                <a:latin typeface="Lucida Sans Unicode"/>
                <a:cs typeface="Lucida Sans Unicode"/>
              </a:rPr>
              <a:t>	SUS</a:t>
            </a:r>
            <a:r>
              <a:rPr dirty="0" sz="800" spc="15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646464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20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64646"/>
                </a:solidFill>
                <a:latin typeface="Lucida Sans Unicode"/>
                <a:cs typeface="Lucida Sans Unicode"/>
              </a:rPr>
              <a:t>Manuten0ão</a:t>
            </a:r>
            <a:r>
              <a:rPr dirty="0" sz="800" spc="5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45454"/>
                </a:solidFill>
                <a:latin typeface="Lucida Sans Unicode"/>
                <a:cs typeface="Lucida Sans Unicode"/>
              </a:rPr>
              <a:t>ASPS</a:t>
            </a:r>
            <a:r>
              <a:rPr dirty="0" sz="800" spc="-7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595959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20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F4F4F"/>
                </a:solidFill>
                <a:latin typeface="Lucida Sans Unicode"/>
                <a:cs typeface="Lucida Sans Unicode"/>
              </a:rPr>
              <a:t>Governo</a:t>
            </a:r>
            <a:r>
              <a:rPr dirty="0" sz="800" spc="4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25252"/>
                </a:solidFill>
                <a:latin typeface="Lucida Sans Unicode"/>
                <a:cs typeface="Lucida Sans Unicode"/>
              </a:rPr>
              <a:t>I</a:t>
            </a:r>
            <a:r>
              <a:rPr dirty="0" sz="800">
                <a:solidFill>
                  <a:srgbClr val="525252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75">
                <a:solidFill>
                  <a:srgbClr val="484848"/>
                </a:solidFill>
                <a:latin typeface="Lucida Sans Unicode"/>
                <a:cs typeface="Lucida Sans Unicode"/>
              </a:rPr>
              <a:t>340.000.00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7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311785">
              <a:lnSpc>
                <a:spcPct val="100000"/>
              </a:lnSpc>
            </a:pPr>
            <a:r>
              <a:rPr dirty="0" sz="800">
                <a:solidFill>
                  <a:srgbClr val="A1A1A1"/>
                </a:solidFill>
                <a:latin typeface="Lucida Sans Unicode"/>
                <a:cs typeface="Lucida Sans Unicode"/>
              </a:rPr>
              <a:t>.</a:t>
            </a:r>
            <a:r>
              <a:rPr dirty="0" sz="800" spc="125">
                <a:solidFill>
                  <a:srgbClr val="A1A1A1"/>
                </a:solidFill>
                <a:latin typeface="Lucida Sans Unicode"/>
                <a:cs typeface="Lucida Sans Unicode"/>
              </a:rPr>
              <a:t>  </a:t>
            </a:r>
            <a:r>
              <a:rPr dirty="0" sz="800" spc="-130">
                <a:solidFill>
                  <a:srgbClr val="939393"/>
                </a:solidFill>
                <a:latin typeface="Lucida Sans Unicode"/>
                <a:cs typeface="Lucida Sans Unicode"/>
              </a:rPr>
              <a:t>/..</a:t>
            </a:r>
            <a:r>
              <a:rPr dirty="0" sz="800" spc="-30">
                <a:solidFill>
                  <a:srgbClr val="93939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8A8A8A"/>
                </a:solidFill>
                <a:latin typeface="Lucida Sans Unicode"/>
                <a:cs typeface="Lucida Sans Unicode"/>
              </a:rPr>
              <a:t>':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54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339090">
              <a:lnSpc>
                <a:spcPct val="100000"/>
              </a:lnSpc>
            </a:pPr>
            <a:r>
              <a:rPr dirty="0" sz="800" spc="-55">
                <a:solidFill>
                  <a:srgbClr val="4B4B4B"/>
                </a:solidFill>
                <a:latin typeface="Lucida Sans Unicode"/>
                <a:cs typeface="Lucida Sans Unicode"/>
              </a:rPr>
              <a:t>Ärtigo.</a:t>
            </a:r>
            <a:r>
              <a:rPr dirty="0" sz="800" spc="-55">
                <a:solidFill>
                  <a:srgbClr val="484848"/>
                </a:solidFill>
                <a:latin typeface="Lucida Sans Unicode"/>
                <a:cs typeface="Lucida Sans Unicode"/>
              </a:rPr>
              <a:t>2°</a:t>
            </a:r>
            <a:r>
              <a:rPr dirty="0" sz="800" spc="-4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84848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6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14141"/>
                </a:solidFill>
                <a:latin typeface="Lucida Sans Unicode"/>
                <a:cs typeface="Lucida Sans Unicode"/>
              </a:rPr>
              <a:t>As”ğ?spesæ.delirites</a:t>
            </a:r>
            <a:r>
              <a:rPr dirty="0" sz="800" spc="-4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14141"/>
                </a:solidFill>
                <a:latin typeface="Lucida Sans Unicode"/>
                <a:cs typeface="Lucida Sans Unicode"/>
              </a:rPr>
              <a:t>da.abertura</a:t>
            </a:r>
            <a:r>
              <a:rPr dirty="0" sz="800" spc="8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F4F4F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5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545454"/>
                </a:solidFill>
                <a:latin typeface="Lucida Sans Unicode"/>
                <a:cs typeface="Lucida Sans Unicode"/>
              </a:rPr>
              <a:t>presente</a:t>
            </a:r>
            <a:r>
              <a:rPr dirty="0" sz="800" spc="7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595959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35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525252"/>
                </a:solidFill>
                <a:latin typeface="Lucida Sans Unicode"/>
                <a:cs typeface="Lucida Sans Unicode"/>
              </a:rPr>
              <a:t>suplèmentar,</a:t>
            </a:r>
            <a:r>
              <a:rPr dirty="0" sz="800" spc="8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75757"/>
                </a:solidFill>
                <a:latin typeface="Lucida Sans Unicode"/>
                <a:cs typeface="Lucida Sans Unicode"/>
              </a:rPr>
              <a:t>serão</a:t>
            </a:r>
            <a:r>
              <a:rPr dirty="0" sz="800" spc="35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B4B4B"/>
                </a:solidFill>
                <a:latin typeface="Lucida Sans Unicode"/>
                <a:cs typeface="Lucida Sans Unicode"/>
              </a:rPr>
              <a:t>cobertas</a:t>
            </a:r>
            <a:r>
              <a:rPr dirty="0" sz="800" spc="5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565656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2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505050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6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D5D5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20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D4D4D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1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545454"/>
                </a:solidFill>
                <a:latin typeface="Lucida Sans Unicode"/>
                <a:cs typeface="Lucida Sans Unicode"/>
              </a:rPr>
              <a:t>trata</a:t>
            </a:r>
            <a:r>
              <a:rPr dirty="0" sz="800" spc="5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6B6B6B"/>
                </a:solidFill>
                <a:latin typeface="Lucida Sans Unicode"/>
                <a:cs typeface="Lucida Sans Unicode"/>
              </a:rPr>
              <a:t>o</a:t>
            </a:r>
            <a:r>
              <a:rPr dirty="0" sz="800">
                <a:solidFill>
                  <a:srgbClr val="6B6B6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Lucida Sans Unicode"/>
                <a:cs typeface="Lucida Sans Unicode"/>
              </a:rPr>
              <a:t>Artigo</a:t>
            </a:r>
            <a:endParaRPr sz="800">
              <a:latin typeface="Lucida Sans Unicode"/>
              <a:cs typeface="Lucida Sans Unicode"/>
            </a:endParaRPr>
          </a:p>
          <a:p>
            <a:pPr marL="754380">
              <a:lnSpc>
                <a:spcPct val="100000"/>
              </a:lnSpc>
              <a:spcBef>
                <a:spcPts val="100"/>
              </a:spcBef>
            </a:pPr>
            <a:r>
              <a:rPr dirty="0" sz="750" spc="-30">
                <a:solidFill>
                  <a:srgbClr val="494949"/>
                </a:solidFill>
                <a:latin typeface="Lucida Sans Unicode"/>
                <a:cs typeface="Lucida Sans Unicode"/>
              </a:rPr>
              <a:t>’43</a:t>
            </a:r>
            <a:r>
              <a:rPr dirty="0" sz="750" spc="-17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494949"/>
                </a:solidFill>
                <a:latin typeface="Lucida Sans Unicode"/>
                <a:cs typeface="Lucida Sans Unicode"/>
              </a:rPr>
              <a:t>”parág'raio</a:t>
            </a:r>
            <a:r>
              <a:rPr dirty="0" sz="750" spc="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65656"/>
                </a:solidFill>
                <a:latin typeface="Lucida Sans Unicode"/>
                <a:cs typeface="Lucida Sans Unicode"/>
              </a:rPr>
              <a:t>1°</a:t>
            </a:r>
            <a:r>
              <a:rPr dirty="0" sz="750" spc="114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B4B4B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5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94949"/>
                </a:solidFill>
                <a:latin typeface="Lucida Sans Unicode"/>
                <a:cs typeface="Lucida Sans Unicode"/>
              </a:rPr>
              <a:t>Lëi</a:t>
            </a:r>
            <a:r>
              <a:rPr dirty="0" sz="750" spc="-6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4D4D4D"/>
                </a:solidFill>
                <a:latin typeface="Lucida Sans Unicode"/>
                <a:cs typeface="Lucida Sans Unicode"/>
              </a:rPr>
              <a:t>Federal</a:t>
            </a:r>
            <a:r>
              <a:rPr dirty="0" sz="750" spc="-2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25252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5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525252"/>
                </a:solidFill>
                <a:latin typeface="Lucida Sans Unicode"/>
                <a:cs typeface="Lucida Sans Unicode"/>
              </a:rPr>
              <a:t>4.320/64,</a:t>
            </a:r>
            <a:r>
              <a:rPr dirty="0" sz="750" spc="3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565656"/>
                </a:solidFill>
                <a:latin typeface="Lucida Sans Unicode"/>
                <a:cs typeface="Lucida Sans Unicode"/>
              </a:rPr>
              <a:t>Inciso </a:t>
            </a:r>
            <a:r>
              <a:rPr dirty="0" sz="750" spc="-20">
                <a:solidFill>
                  <a:srgbClr val="5D5D5D"/>
                </a:solidFill>
                <a:latin typeface="Lucida Sans Unicode"/>
                <a:cs typeface="Lucida Sans Unicode"/>
              </a:rPr>
              <a:t>III.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2293" y="7355106"/>
            <a:ext cx="2143760" cy="4762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83945" algn="l"/>
              </a:tabLst>
            </a:pPr>
            <a:r>
              <a:rPr dirty="0" u="sng" sz="800" spc="-10" b="1">
                <a:solidFill>
                  <a:srgbClr val="3A3A3A"/>
                </a:solidFill>
                <a:uFill>
                  <a:solidFill>
                    <a:srgbClr val="4F5457"/>
                  </a:solidFill>
                </a:uFill>
                <a:latin typeface="Arial"/>
                <a:cs typeface="Arial"/>
              </a:rPr>
              <a:t>Dotaçoës‘ÄriùIadaš.</a:t>
            </a:r>
            <a:r>
              <a:rPr dirty="0" sz="800" b="1">
                <a:solidFill>
                  <a:srgbClr val="3A3A3A"/>
                </a:solidFill>
                <a:latin typeface="Arial"/>
                <a:cs typeface="Arial"/>
              </a:rPr>
              <a:t>	</a:t>
            </a:r>
            <a:r>
              <a:rPr dirty="0" sz="800" spc="-50">
                <a:solidFill>
                  <a:srgbClr val="C8C8C8"/>
                </a:solidFill>
                <a:latin typeface="Lucida Sans Unicode"/>
                <a:cs typeface="Lucida Sans Unicode"/>
              </a:rPr>
              <a:t>”</a:t>
            </a:r>
            <a:endParaRPr sz="800">
              <a:latin typeface="Lucida Sans Unicode"/>
              <a:cs typeface="Lucida Sans Unicode"/>
            </a:endParaRPr>
          </a:p>
          <a:p>
            <a:pPr marL="55880">
              <a:lnSpc>
                <a:spcPts val="1560"/>
              </a:lnSpc>
              <a:spcBef>
                <a:spcPts val="75"/>
              </a:spcBef>
            </a:pPr>
            <a:r>
              <a:rPr dirty="0" sz="1300">
                <a:solidFill>
                  <a:srgbClr val="2D2D2D"/>
                </a:solidFill>
                <a:latin typeface="Lucida Sans Unicode"/>
                <a:cs typeface="Lucida Sans Unicode"/>
              </a:rPr>
              <a:t>Fu</a:t>
            </a:r>
            <a:r>
              <a:rPr dirty="0" sz="1300" spc="19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55">
                <a:solidFill>
                  <a:srgbClr val="2D2D2D"/>
                </a:solidFill>
                <a:latin typeface="Lucida Sans Unicode"/>
                <a:cs typeface="Lucida Sans Unicode"/>
              </a:rPr>
              <a:t>öõ'.ÀjvNIșiP,é'r’oe</a:t>
            </a:r>
            <a:r>
              <a:rPr dirty="0" sz="1300" spc="-229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3D3D3D"/>
                </a:solidFill>
                <a:latin typeface="Lucida Sans Unicode"/>
                <a:cs typeface="Lucida Sans Unicode"/>
              </a:rPr>
              <a:t>sAûoe</a:t>
            </a:r>
            <a:endParaRPr sz="1300">
              <a:latin typeface="Lucida Sans Unicode"/>
              <a:cs typeface="Lucida Sans Unicode"/>
            </a:endParaRPr>
          </a:p>
          <a:p>
            <a:pPr marL="128905">
              <a:lnSpc>
                <a:spcPts val="960"/>
              </a:lnSpc>
              <a:tabLst>
                <a:tab pos="634365" algn="l"/>
                <a:tab pos="864869" algn="l"/>
              </a:tabLst>
            </a:pPr>
            <a:r>
              <a:rPr dirty="0" sz="800" spc="-70">
                <a:solidFill>
                  <a:srgbClr val="3F3F3F"/>
                </a:solidFill>
                <a:latin typeface="Lucida Sans Unicode"/>
                <a:cs typeface="Lucida Sans Unicode"/>
              </a:rPr>
              <a:t>05.22</a:t>
            </a:r>
            <a:r>
              <a:rPr dirty="0" sz="800" spc="-4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909090"/>
                </a:solidFill>
                <a:latin typeface="Lucida Sans Unicode"/>
                <a:cs typeface="Lucida Sans Unicode"/>
              </a:rPr>
              <a:t>‘.</a:t>
            </a:r>
            <a:r>
              <a:rPr dirty="0" sz="800">
                <a:solidFill>
                  <a:srgbClr val="909090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25">
                <a:solidFill>
                  <a:srgbClr val="A1A1A1"/>
                </a:solidFill>
                <a:latin typeface="Lucida Sans Unicode"/>
                <a:cs typeface="Lucida Sans Unicode"/>
              </a:rPr>
              <a:t>’‘”</a:t>
            </a:r>
            <a:r>
              <a:rPr dirty="0" sz="800">
                <a:solidFill>
                  <a:srgbClr val="A1A1A1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40">
                <a:solidFill>
                  <a:srgbClr val="626262"/>
                </a:solidFill>
                <a:latin typeface="Lucida Sans Unicode"/>
                <a:cs typeface="Lucida Sans Unicode"/>
              </a:rPr>
              <a:t>*</a:t>
            </a:r>
            <a:r>
              <a:rPr dirty="0" sz="800" spc="-40" b="1">
                <a:solidFill>
                  <a:srgbClr val="424242"/>
                </a:solidFill>
                <a:latin typeface="Arial"/>
                <a:cs typeface="Arial"/>
              </a:rPr>
              <a:t>Füńdô</a:t>
            </a:r>
            <a:r>
              <a:rPr dirty="0" sz="800" spc="-2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800" spc="-35" b="1">
                <a:solidFill>
                  <a:srgbClr val="424242"/>
                </a:solidFill>
                <a:latin typeface="Arial"/>
                <a:cs typeface="Arial"/>
              </a:rPr>
              <a:t>Ńluńicipal</a:t>
            </a:r>
            <a:r>
              <a:rPr dirty="0" sz="800" spc="3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800" spc="-40" b="1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dirty="0" sz="800" spc="-55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3B3B3B"/>
                </a:solidFill>
                <a:latin typeface="Arial"/>
                <a:cs typeface="Arial"/>
              </a:rPr>
              <a:t>'Saúde</a:t>
            </a:r>
            <a:endParaRPr sz="8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00922" y="7026113"/>
            <a:ext cx="571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solidFill>
                  <a:srgbClr val="A5A5A5"/>
                </a:solidFill>
                <a:latin typeface="Lucida Sans Unicode"/>
                <a:cs typeface="Lucida Sans Unicode"/>
              </a:rPr>
              <a:t>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97161" y="6974327"/>
            <a:ext cx="1955164" cy="3727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66675">
              <a:lnSpc>
                <a:spcPct val="100000"/>
              </a:lnSpc>
              <a:spcBef>
                <a:spcPts val="505"/>
              </a:spcBef>
              <a:tabLst>
                <a:tab pos="266065" algn="l"/>
              </a:tabLst>
            </a:pPr>
            <a:r>
              <a:rPr dirty="0" sz="800" spc="-50">
                <a:solidFill>
                  <a:srgbClr val="CCCCCC"/>
                </a:solidFill>
                <a:latin typeface="Lucida Sans Unicode"/>
                <a:cs typeface="Lucida Sans Unicode"/>
              </a:rPr>
              <a:t>”</a:t>
            </a:r>
            <a:r>
              <a:rPr dirty="0" sz="800">
                <a:solidFill>
                  <a:srgbClr val="CCCCCC"/>
                </a:solidFill>
                <a:latin typeface="Lucida Sans Unicode"/>
                <a:cs typeface="Lucida Sans Unicode"/>
              </a:rPr>
              <a:t>	</a:t>
            </a: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-2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4D4D4D"/>
                </a:solidFill>
                <a:latin typeface="Lucida Sans Unicode"/>
                <a:cs typeface="Lucida Sans Unicode"/>
              </a:rPr>
              <a:t>:.</a:t>
            </a:r>
            <a:r>
              <a:rPr dirty="0" sz="800" spc="-13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D4D4D"/>
                </a:solidFill>
                <a:latin typeface="Lucida Sans Unicode"/>
                <a:cs typeface="Lucida Sans Unicode"/>
              </a:rPr>
              <a:t>lnčiso:</a:t>
            </a:r>
            <a:r>
              <a:rPr dirty="0" sz="800" spc="-12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4D4D4D"/>
                </a:solidFill>
                <a:latin typeface="Lucida Sans Unicode"/>
                <a:cs typeface="Lucida Sans Unicode"/>
              </a:rPr>
              <a:t>.II.</a:t>
            </a:r>
            <a:r>
              <a:rPr dirty="0" sz="800" spc="-85">
                <a:solidFill>
                  <a:srgbClr val="505050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4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B4B4B"/>
                </a:solidFill>
                <a:latin typeface="Lucida Sans Unicode"/>
                <a:cs typeface="Lucida Sans Unicode"/>
              </a:rPr>
              <a:t>Exceśso</a:t>
            </a:r>
            <a:r>
              <a:rPr dirty="0" sz="800" spc="-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56565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4F4F4F"/>
                </a:solidFill>
                <a:latin typeface="Lucida Sans Unicode"/>
                <a:cs typeface="Lucida Sans Unicode"/>
              </a:rPr>
              <a:t>Arrecadação: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  <a:tabLst>
                <a:tab pos="676910" algn="l"/>
              </a:tabLst>
            </a:pPr>
            <a:r>
              <a:rPr dirty="0" sz="800" spc="125">
                <a:solidFill>
                  <a:srgbClr val="BDBDBD"/>
                </a:solidFill>
                <a:latin typeface="Lucida Sans Unicode"/>
                <a:cs typeface="Lucida Sans Unicode"/>
              </a:rPr>
              <a:t>.’..</a:t>
            </a:r>
            <a:r>
              <a:rPr dirty="0" sz="800">
                <a:solidFill>
                  <a:srgbClr val="BDBDBD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45">
                <a:solidFill>
                  <a:srgbClr val="4D4D4D"/>
                </a:solidFill>
                <a:latin typeface="Lucida Sans Unicode"/>
                <a:cs typeface="Lucida Sans Unicode"/>
              </a:rPr>
              <a:t>.Ìll</a:t>
            </a:r>
            <a:r>
              <a:rPr dirty="0" sz="800" spc="-7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4D4D4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4F4F4F"/>
                </a:solidFill>
                <a:latin typeface="Lucida Sans Unicode"/>
                <a:cs typeface="Lucida Sans Unicode"/>
              </a:rPr>
              <a:t>Ań'ulaçàö</a:t>
            </a:r>
            <a:r>
              <a:rPr dirty="0" sz="800" spc="2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94949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F4F4F"/>
                </a:solidFill>
                <a:latin typeface="Lucida Sans Unicode"/>
                <a:cs typeface="Lucida Sans Unicode"/>
              </a:rPr>
              <a:t>Dotação</a:t>
            </a:r>
            <a:r>
              <a:rPr dirty="0" sz="80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939393"/>
                </a:solidFill>
                <a:latin typeface="Lucida Sans Unicode"/>
                <a:cs typeface="Lucida Sans Unicode"/>
              </a:rPr>
              <a:t>: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743912" y="6974327"/>
            <a:ext cx="630555" cy="3727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05"/>
              </a:spcBef>
            </a:pPr>
            <a:r>
              <a:rPr dirty="0" sz="800" spc="-65">
                <a:solidFill>
                  <a:srgbClr val="4F4F4F"/>
                </a:solidFill>
                <a:latin typeface="Lucida Sans Unicode"/>
                <a:cs typeface="Lucida Sans Unicode"/>
              </a:rPr>
              <a:t>R$460.000,00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25">
                <a:solidFill>
                  <a:srgbClr val="4B4B4B"/>
                </a:solidFill>
                <a:latin typeface="Lucida Sans Unicode"/>
                <a:cs typeface="Lucida Sans Unicode"/>
              </a:rPr>
              <a:t>$460.000,00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95141" y="7833363"/>
            <a:ext cx="5706110" cy="336550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360"/>
              </a:spcBef>
              <a:tabLst>
                <a:tab pos="443865" algn="l"/>
                <a:tab pos="793750" algn="l"/>
              </a:tabLst>
            </a:pPr>
            <a:r>
              <a:rPr dirty="0" baseline="3472" sz="1200" spc="-15">
                <a:solidFill>
                  <a:srgbClr val="424242"/>
                </a:solidFill>
                <a:latin typeface="Lucida Sans Unicode"/>
                <a:cs typeface="Lucida Sans Unicode"/>
              </a:rPr>
              <a:t>2.015.</a:t>
            </a:r>
            <a:r>
              <a:rPr dirty="0" baseline="3472" sz="1200">
                <a:solidFill>
                  <a:srgbClr val="424242"/>
                </a:solidFill>
                <a:latin typeface="Lucida Sans Unicode"/>
                <a:cs typeface="Lucida Sans Unicode"/>
              </a:rPr>
              <a:t>	</a:t>
            </a:r>
            <a:r>
              <a:rPr dirty="0" baseline="3472" sz="1200" spc="-75">
                <a:solidFill>
                  <a:srgbClr val="CFCFCF"/>
                </a:solidFill>
                <a:latin typeface="Lucida Sans Unicode"/>
                <a:cs typeface="Lucida Sans Unicode"/>
              </a:rPr>
              <a:t>'</a:t>
            </a:r>
            <a:r>
              <a:rPr dirty="0" baseline="3472" sz="1200">
                <a:solidFill>
                  <a:srgbClr val="CFCFCF"/>
                </a:solidFill>
                <a:latin typeface="Lucida Sans Unicode"/>
                <a:cs typeface="Lucida Sans Unicode"/>
              </a:rPr>
              <a:t>	</a:t>
            </a:r>
            <a:r>
              <a:rPr dirty="0" baseline="3472" sz="1200" spc="-104">
                <a:solidFill>
                  <a:srgbClr val="424242"/>
                </a:solidFill>
                <a:latin typeface="Lucida Sans Unicode"/>
                <a:cs typeface="Lucida Sans Unicode"/>
              </a:rPr>
              <a:t>Î\4ÄNUȚEŃÇAO</a:t>
            </a:r>
            <a:r>
              <a:rPr dirty="0" baseline="3472" sz="1200" spc="44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424242"/>
                </a:solidFill>
                <a:latin typeface="Lucida Sans Unicode"/>
                <a:cs typeface="Lucida Sans Unicode"/>
              </a:rPr>
              <a:t>E</a:t>
            </a:r>
            <a:r>
              <a:rPr dirty="0" baseline="3472" sz="1200" spc="202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solidFill>
                  <a:srgbClr val="444444"/>
                </a:solidFill>
                <a:latin typeface="Lucida Sans Unicode"/>
                <a:cs typeface="Lucida Sans Unicode"/>
              </a:rPr>
              <a:t>OPÉRAĆIONALIZ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ACÃ</a:t>
            </a:r>
            <a:r>
              <a:rPr dirty="0" baseline="3472" sz="1200" spc="-15">
                <a:solidFill>
                  <a:srgbClr val="444444"/>
                </a:solidFill>
                <a:latin typeface="Lucida Sans Unicode"/>
                <a:cs typeface="Lucida Sans Unicode"/>
              </a:rPr>
              <a:t>O</a:t>
            </a:r>
            <a:r>
              <a:rPr dirty="0" baseline="3472" sz="1200" spc="-179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82">
                <a:solidFill>
                  <a:srgbClr val="575757"/>
                </a:solidFill>
                <a:latin typeface="Lucida Sans Unicode"/>
                <a:cs typeface="Lucida Sans Unicode"/>
              </a:rPr>
              <a:t>DA</a:t>
            </a:r>
            <a:r>
              <a:rPr dirty="0" baseline="3472" sz="1200" spc="-15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4B4B4B"/>
                </a:solidFill>
                <a:latin typeface="Lucida Sans Unicode"/>
                <a:cs typeface="Lucida Sans Unicode"/>
              </a:rPr>
              <a:t>ESTRATÊGIA</a:t>
            </a:r>
            <a:r>
              <a:rPr dirty="0" baseline="3472" sz="1200" spc="7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565656"/>
                </a:solidFill>
                <a:latin typeface="Lucida Sans Unicode"/>
                <a:cs typeface="Lucida Sans Unicode"/>
              </a:rPr>
              <a:t>DE</a:t>
            </a:r>
            <a:r>
              <a:rPr dirty="0" baseline="3472" sz="1200" spc="-7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4B4B4B"/>
                </a:solidFill>
                <a:latin typeface="Lucida Sans Unicode"/>
                <a:cs typeface="Lucida Sans Unicode"/>
              </a:rPr>
              <a:t>SAÚDE</a:t>
            </a:r>
            <a:r>
              <a:rPr dirty="0" baseline="3472" sz="1200" spc="44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95">
                <a:solidFill>
                  <a:srgbClr val="545454"/>
                </a:solidFill>
                <a:latin typeface="Lucida Sans Unicode"/>
                <a:cs typeface="Lucida Sans Unicode"/>
              </a:rPr>
              <a:t>D.A</a:t>
            </a:r>
            <a:r>
              <a:rPr dirty="0" baseline="3472" sz="1200" spc="-22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37">
                <a:solidFill>
                  <a:srgbClr val="444444"/>
                </a:solidFill>
                <a:latin typeface="Lucida Sans Unicode"/>
                <a:cs typeface="Lucida Sans Unicode"/>
              </a:rPr>
              <a:t>FAMÍLIA/UBS</a:t>
            </a:r>
            <a:r>
              <a:rPr dirty="0" baseline="3472" sz="1200" spc="7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4B4B4B"/>
                </a:solidFill>
                <a:latin typeface="Lucida Sans Unicode"/>
                <a:cs typeface="Lucida Sans Unicode"/>
              </a:rPr>
              <a:t>(PREVINE</a:t>
            </a:r>
            <a:r>
              <a:rPr dirty="0" baseline="3472" sz="1200" spc="22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solidFill>
                  <a:srgbClr val="414141"/>
                </a:solidFill>
                <a:latin typeface="Lucida Sans Unicode"/>
                <a:cs typeface="Lucida Sans Unicode"/>
              </a:rPr>
              <a:t>BRASIL)</a:t>
            </a:r>
            <a:endParaRPr baseline="3472" sz="12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  <a:tabLst>
                <a:tab pos="788670" algn="l"/>
              </a:tabLst>
            </a:pPr>
            <a:r>
              <a:rPr dirty="0" sz="800" spc="-10">
                <a:solidFill>
                  <a:srgbClr val="3F3F3F"/>
                </a:solidFill>
                <a:latin typeface="Lucida Sans Unicode"/>
                <a:cs typeface="Lucida Sans Unicode"/>
              </a:rPr>
              <a:t>3.3.Ò.0.36.01</a:t>
            </a:r>
            <a:r>
              <a:rPr dirty="0" sz="800">
                <a:solidFill>
                  <a:srgbClr val="3F3F3F"/>
                </a:solidFill>
                <a:latin typeface="Lucida Sans Unicode"/>
                <a:cs typeface="Lucida Sans Unicode"/>
              </a:rPr>
              <a:t>	</a:t>
            </a: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OÜTROS</a:t>
            </a:r>
            <a:r>
              <a:rPr dirty="0" sz="800" spc="-1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Lucida Sans Unicode"/>
                <a:cs typeface="Lucida Sans Unicode"/>
              </a:rPr>
              <a:t>ËE‘RViDOS</a:t>
            </a:r>
            <a:r>
              <a:rPr dirty="0" sz="800" spc="6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F4F4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3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TERCEIROS</a:t>
            </a:r>
            <a:r>
              <a:rPr dirty="0" sz="800" spc="6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595959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0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PESSÖA</a:t>
            </a:r>
            <a:r>
              <a:rPr dirty="0" sz="800" spc="5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D4D4D"/>
                </a:solidFill>
                <a:latin typeface="Lucida Sans Unicode"/>
                <a:cs typeface="Lucida Sans Unicode"/>
              </a:rPr>
              <a:t>FISICÀ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887846" y="7979583"/>
            <a:ext cx="2121535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69900">
              <a:lnSpc>
                <a:spcPct val="134900"/>
              </a:lnSpc>
              <a:spcBef>
                <a:spcPts val="100"/>
              </a:spcBef>
            </a:pPr>
            <a:r>
              <a:rPr dirty="0" sz="800" spc="-60">
                <a:solidFill>
                  <a:srgbClr val="4D4D4D"/>
                </a:solidFill>
                <a:latin typeface="Lucida Sans Unicode"/>
                <a:cs typeface="Lucida Sans Unicode"/>
              </a:rPr>
              <a:t>Recursos*de</a:t>
            </a:r>
            <a:r>
              <a:rPr dirty="0" sz="800" spc="4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B4B4B"/>
                </a:solidFill>
                <a:latin typeface="Lucida Sans Unicode"/>
                <a:cs typeface="Lucida Sans Unicode"/>
              </a:rPr>
              <a:t>Impõstos</a:t>
            </a:r>
            <a:r>
              <a:rPr dirty="0" sz="800" spc="1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84848"/>
                </a:solidFill>
                <a:latin typeface="Lucida Sans Unicode"/>
                <a:cs typeface="Lucida Sans Unicode"/>
              </a:rPr>
              <a:t>Vinculados</a:t>
            </a:r>
            <a:r>
              <a:rPr dirty="0" sz="800" spc="2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94949"/>
                </a:solidFill>
                <a:latin typeface="Lucida Sans Unicode"/>
                <a:cs typeface="Lucida Sans Unicode"/>
              </a:rPr>
              <a:t>Sa </a:t>
            </a:r>
            <a:r>
              <a:rPr dirty="0" sz="800" spc="-35">
                <a:solidFill>
                  <a:srgbClr val="424242"/>
                </a:solidFill>
                <a:latin typeface="Lucida Sans Unicode"/>
                <a:cs typeface="Lucida Sans Unicode"/>
              </a:rPr>
              <a:t>Total </a:t>
            </a:r>
            <a:r>
              <a:rPr dirty="0" sz="800" spc="-20">
                <a:solidFill>
                  <a:srgbClr val="4F4F4F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8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94949"/>
                </a:solidFill>
                <a:latin typeface="Lucida Sans Unicode"/>
                <a:cs typeface="Lucida Sans Unicode"/>
              </a:rPr>
              <a:t>l?rojeto</a:t>
            </a:r>
            <a:r>
              <a:rPr dirty="0" sz="800" spc="-9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565656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14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Ati</a:t>
            </a:r>
            <a:r>
              <a:rPr dirty="0" sz="800" spc="1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24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464646"/>
                </a:solidFill>
                <a:latin typeface="Lucida Sans Unicode"/>
                <a:cs typeface="Lucida Sans Unicode"/>
              </a:rPr>
              <a:t>aÕe </a:t>
            </a:r>
            <a:r>
              <a:rPr dirty="0" sz="800" spc="-25">
                <a:solidFill>
                  <a:srgbClr val="545454"/>
                </a:solidFill>
                <a:latin typeface="Lucida Sans Unicode"/>
                <a:cs typeface="Lucida Sans Unicode"/>
              </a:rPr>
              <a:t>RR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259384" y="7979583"/>
            <a:ext cx="455295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34"/>
              </a:spcBef>
            </a:pPr>
            <a:r>
              <a:rPr dirty="0" sz="800" spc="-75">
                <a:solidFill>
                  <a:srgbClr val="4D4D4D"/>
                </a:solidFill>
                <a:latin typeface="Lucida Sans Unicode"/>
                <a:cs typeface="Lucida Sans Unicode"/>
              </a:rPr>
              <a:t>60.000,00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70">
                <a:solidFill>
                  <a:srgbClr val="424242"/>
                </a:solidFill>
                <a:latin typeface="Lucida Sans Unicode"/>
                <a:cs typeface="Lucida Sans Unicode"/>
              </a:rPr>
              <a:t>60.000,00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244749" y="8186725"/>
            <a:ext cx="2946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3840" algn="l"/>
              </a:tabLst>
            </a:pPr>
            <a:r>
              <a:rPr dirty="0" sz="800" spc="-50">
                <a:solidFill>
                  <a:srgbClr val="B8B8B8"/>
                </a:solidFill>
                <a:latin typeface="Lucida Sans Unicode"/>
                <a:cs typeface="Lucida Sans Unicode"/>
              </a:rPr>
              <a:t>"</a:t>
            </a:r>
            <a:r>
              <a:rPr dirty="0" sz="800">
                <a:solidFill>
                  <a:srgbClr val="B8B8B8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50">
                <a:solidFill>
                  <a:srgbClr val="C8C8C8"/>
                </a:solidFill>
                <a:latin typeface="Lucida Sans Unicode"/>
                <a:cs typeface="Lucida Sans Unicode"/>
              </a:rPr>
              <a:t>"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97025" y="8375592"/>
            <a:ext cx="59886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79145" algn="l"/>
              </a:tabLst>
            </a:pPr>
            <a:r>
              <a:rPr dirty="0" baseline="3472" sz="1200">
                <a:solidFill>
                  <a:srgbClr val="3F3F3F"/>
                </a:solidFill>
                <a:latin typeface="Lucida Sans Unicode"/>
                <a:cs typeface="Lucida Sans Unicode"/>
              </a:rPr>
              <a:t>2</a:t>
            </a:r>
            <a:r>
              <a:rPr dirty="0" baseline="3472" sz="1200" spc="-202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37">
                <a:solidFill>
                  <a:srgbClr val="484848"/>
                </a:solidFill>
                <a:latin typeface="Lucida Sans Unicode"/>
                <a:cs typeface="Lucida Sans Unicode"/>
              </a:rPr>
              <a:t>133</a:t>
            </a:r>
            <a:r>
              <a:rPr dirty="0" baseline="3472" sz="1200">
                <a:solidFill>
                  <a:srgbClr val="484848"/>
                </a:solidFill>
                <a:latin typeface="Lucida Sans Unicode"/>
                <a:cs typeface="Lucida Sans Unicode"/>
              </a:rPr>
              <a:t>	</a:t>
            </a:r>
            <a:r>
              <a:rPr dirty="0" baseline="3472" sz="1200" spc="-30">
                <a:solidFill>
                  <a:srgbClr val="494949"/>
                </a:solidFill>
                <a:latin typeface="Lucida Sans Unicode"/>
                <a:cs typeface="Lucida Sans Unicode"/>
              </a:rPr>
              <a:t>MANUTEN</a:t>
            </a:r>
            <a:r>
              <a:rPr dirty="0" sz="800" spc="-20">
                <a:solidFill>
                  <a:srgbClr val="494949"/>
                </a:solidFill>
                <a:latin typeface="Lucida Sans Unicode"/>
                <a:cs typeface="Lucida Sans Unicode"/>
              </a:rPr>
              <a:t>CA</a:t>
            </a:r>
            <a:r>
              <a:rPr dirty="0" baseline="3472" sz="1200" spc="-30">
                <a:solidFill>
                  <a:srgbClr val="494949"/>
                </a:solidFill>
                <a:latin typeface="Lucida Sans Unicode"/>
                <a:cs typeface="Lucida Sans Unicode"/>
              </a:rPr>
              <a:t>O./</a:t>
            </a:r>
            <a:r>
              <a:rPr dirty="0" baseline="3472" sz="1200" spc="-30">
                <a:solidFill>
                  <a:srgbClr val="4B4B4B"/>
                </a:solidFill>
                <a:latin typeface="Lucida Sans Unicode"/>
                <a:cs typeface="Lucida Sans Unicode"/>
              </a:rPr>
              <a:t>OPERACIONALIZA</a:t>
            </a:r>
            <a:r>
              <a:rPr dirty="0" sz="800" spc="-20">
                <a:solidFill>
                  <a:srgbClr val="4B4B4B"/>
                </a:solidFill>
                <a:latin typeface="Lucida Sans Unicode"/>
                <a:cs typeface="Lucida Sans Unicode"/>
              </a:rPr>
              <a:t>CÀ</a:t>
            </a:r>
            <a:r>
              <a:rPr dirty="0" baseline="3472" sz="1200" spc="-30">
                <a:solidFill>
                  <a:srgbClr val="4B4B4B"/>
                </a:solidFill>
                <a:latin typeface="Lucida Sans Unicode"/>
                <a:cs typeface="Lucida Sans Unicode"/>
              </a:rPr>
              <a:t>O</a:t>
            </a:r>
            <a:r>
              <a:rPr dirty="0" baseline="3472" sz="1200" spc="-12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solidFill>
                  <a:srgbClr val="626262"/>
                </a:solidFill>
                <a:latin typeface="Lucida Sans Unicode"/>
                <a:cs typeface="Lucida Sans Unicode"/>
              </a:rPr>
              <a:t>DAS</a:t>
            </a:r>
            <a:r>
              <a:rPr dirty="0" baseline="3472" sz="1200" spc="-30">
                <a:solidFill>
                  <a:srgbClr val="626262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solidFill>
                  <a:srgbClr val="494949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472" sz="1200" spc="89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4D4D4D"/>
                </a:solidFill>
                <a:latin typeface="Lucida Sans Unicode"/>
                <a:cs typeface="Lucida Sans Unicode"/>
              </a:rPr>
              <a:t>DE</a:t>
            </a:r>
            <a:r>
              <a:rPr dirty="0" baseline="3472" sz="1200" spc="-1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505050"/>
                </a:solidFill>
                <a:latin typeface="Lucida Sans Unicode"/>
                <a:cs typeface="Lucida Sans Unicode"/>
              </a:rPr>
              <a:t>SAÛDE</a:t>
            </a:r>
            <a:r>
              <a:rPr dirty="0" baseline="3472" sz="1200" spc="-3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72">
                <a:solidFill>
                  <a:srgbClr val="6B6B6B"/>
                </a:solidFill>
                <a:latin typeface="Lucida Sans Unicode"/>
                <a:cs typeface="Lucida Sans Unicode"/>
              </a:rPr>
              <a:t>/</a:t>
            </a:r>
            <a:r>
              <a:rPr dirty="0" baseline="3472" sz="1200" spc="-120">
                <a:solidFill>
                  <a:srgbClr val="6B6B6B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505050"/>
                </a:solidFill>
                <a:latin typeface="Lucida Sans Unicode"/>
                <a:cs typeface="Lucida Sans Unicode"/>
              </a:rPr>
              <a:t>CEMES</a:t>
            </a:r>
            <a:r>
              <a:rPr dirty="0" baseline="3472" sz="1200" spc="-67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5B5B5B"/>
                </a:solidFill>
                <a:latin typeface="Lucida Sans Unicode"/>
                <a:cs typeface="Lucida Sans Unicode"/>
              </a:rPr>
              <a:t>/</a:t>
            </a:r>
            <a:r>
              <a:rPr dirty="0" baseline="3472" sz="1200" spc="697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82">
                <a:solidFill>
                  <a:srgbClr val="4F4F4F"/>
                </a:solidFill>
                <a:latin typeface="Lucida Sans Unicode"/>
                <a:cs typeface="Lucida Sans Unicode"/>
              </a:rPr>
              <a:t>AMU</a:t>
            </a:r>
            <a:r>
              <a:rPr dirty="0" baseline="3472" sz="1200" spc="-89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04">
                <a:solidFill>
                  <a:srgbClr val="4B4B4B"/>
                </a:solidFill>
                <a:latin typeface="Lucida Sans Unicode"/>
                <a:cs typeface="Lucida Sans Unicode"/>
              </a:rPr>
              <a:t>’192/SAÚDE</a:t>
            </a:r>
            <a:r>
              <a:rPr dirty="0" baseline="3472" sz="1200" spc="127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52">
                <a:solidFill>
                  <a:srgbClr val="4D4D4D"/>
                </a:solidFill>
                <a:latin typeface="Lucida Sans Unicode"/>
                <a:cs typeface="Lucida Sans Unicode"/>
              </a:rPr>
              <a:t>MENTAL/UPA</a:t>
            </a:r>
            <a:r>
              <a:rPr dirty="0" baseline="3472" sz="1200" spc="97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75">
                <a:solidFill>
                  <a:srgbClr val="4B4B4B"/>
                </a:solidFill>
                <a:latin typeface="Lucida Sans Unicode"/>
                <a:cs typeface="Lucida Sans Unicode"/>
              </a:rPr>
              <a:t>ž</a:t>
            </a:r>
            <a:endParaRPr baseline="3472" sz="120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92093" y="8530950"/>
            <a:ext cx="24618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solidFill>
                  <a:srgbClr val="444444"/>
                </a:solidFill>
                <a:latin typeface="Lucida Sans Unicode"/>
                <a:cs typeface="Lucida Sans Unicode"/>
              </a:rPr>
              <a:t>3:3.9.0.30.03.</a:t>
            </a:r>
            <a:r>
              <a:rPr dirty="0" sz="800" spc="29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C3C3C3"/>
                </a:solidFill>
                <a:latin typeface="Lucida Sans Unicode"/>
                <a:cs typeface="Lucida Sans Unicode"/>
              </a:rPr>
              <a:t>'</a:t>
            </a:r>
            <a:r>
              <a:rPr dirty="0" sz="800" spc="345">
                <a:solidFill>
                  <a:srgbClr val="C3C3C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F4F4F"/>
                </a:solidFill>
                <a:latin typeface="Lucida Sans Unicode"/>
                <a:cs typeface="Lucida Sans Unicode"/>
              </a:rPr>
              <a:t>ÖUTROS</a:t>
            </a:r>
            <a:r>
              <a:rPr dirty="0" sz="800" spc="-5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Lucida Sans Unicode"/>
                <a:cs typeface="Lucida Sans Unicode"/>
              </a:rPr>
              <a:t>MÄTERIÄIS</a:t>
            </a:r>
            <a:r>
              <a:rPr dirty="0" sz="800" spc="-2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F4F4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9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Lucida Sans Unicode"/>
                <a:cs typeface="Lucida Sans Unicode"/>
              </a:rPr>
              <a:t>ČÖNSUMO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886408" y="8488304"/>
            <a:ext cx="2123440" cy="683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 marR="5080" indent="474345">
              <a:lnSpc>
                <a:spcPct val="134900"/>
              </a:lnSpc>
              <a:spcBef>
                <a:spcPts val="100"/>
              </a:spcBef>
            </a:pP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SUS</a:t>
            </a:r>
            <a:r>
              <a:rPr dirty="0" sz="800" spc="12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606060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65">
                <a:solidFill>
                  <a:srgbClr val="60606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44444"/>
                </a:solidFill>
                <a:latin typeface="Lucida Sans Unicode"/>
                <a:cs typeface="Lucida Sans Unicode"/>
              </a:rPr>
              <a:t>Manuteocão</a:t>
            </a:r>
            <a:r>
              <a:rPr dirty="0" sz="800" spc="10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ASPS</a:t>
            </a:r>
            <a:r>
              <a:rPr dirty="0" sz="800" spc="-6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5E5E5E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15">
                <a:solidFill>
                  <a:srgbClr val="5E5E5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D4D4D"/>
                </a:solidFill>
                <a:latin typeface="Lucida Sans Unicode"/>
                <a:cs typeface="Lucida Sans Unicode"/>
              </a:rPr>
              <a:t>Governo</a:t>
            </a:r>
            <a:r>
              <a:rPr dirty="0" sz="800" spc="-2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25252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-3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464646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1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94949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7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24242"/>
                </a:solidFill>
                <a:latin typeface="Lucida Sans Unicode"/>
                <a:cs typeface="Lucida Sans Unicode"/>
              </a:rPr>
              <a:t>Projet‘o</a:t>
            </a:r>
            <a:r>
              <a:rPr dirty="0" sz="800" spc="-7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4D4D4D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8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444444"/>
                </a:solidFill>
                <a:latin typeface="Lucida Sans Unicode"/>
                <a:cs typeface="Lucida Sans Unicode"/>
              </a:rPr>
              <a:t>Atividade</a:t>
            </a:r>
            <a:r>
              <a:rPr dirty="0" sz="800" spc="1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5B5B5B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 spc="-105">
                <a:solidFill>
                  <a:srgbClr val="4F4F4F"/>
                </a:solidFill>
                <a:latin typeface="Arial Black"/>
                <a:cs typeface="Arial Black"/>
              </a:rPr>
              <a:t>Total</a:t>
            </a:r>
            <a:r>
              <a:rPr dirty="0" sz="800" spc="-5">
                <a:solidFill>
                  <a:srgbClr val="4F4F4F"/>
                </a:solidFill>
                <a:latin typeface="Arial Black"/>
                <a:cs typeface="Arial Black"/>
              </a:rPr>
              <a:t> </a:t>
            </a:r>
            <a:r>
              <a:rPr dirty="0" sz="800" spc="-110">
                <a:solidFill>
                  <a:srgbClr val="444444"/>
                </a:solidFill>
                <a:latin typeface="Arial Black"/>
                <a:cs typeface="Arial Black"/>
              </a:rPr>
              <a:t>da</a:t>
            </a:r>
            <a:r>
              <a:rPr dirty="0" sz="800" spc="-35">
                <a:solidFill>
                  <a:srgbClr val="444444"/>
                </a:solidFill>
                <a:latin typeface="Arial Black"/>
                <a:cs typeface="Arial Black"/>
              </a:rPr>
              <a:t> </a:t>
            </a:r>
            <a:r>
              <a:rPr dirty="0" sz="800" spc="-85">
                <a:solidFill>
                  <a:srgbClr val="414141"/>
                </a:solidFill>
                <a:latin typeface="Arial Black"/>
                <a:cs typeface="Arial Black"/>
              </a:rPr>
              <a:t>Unidade</a:t>
            </a:r>
            <a:r>
              <a:rPr dirty="0" sz="800" spc="155">
                <a:solidFill>
                  <a:srgbClr val="414141"/>
                </a:solidFill>
                <a:latin typeface="Arial Black"/>
                <a:cs typeface="Arial Black"/>
              </a:rPr>
              <a:t> </a:t>
            </a:r>
            <a:r>
              <a:rPr dirty="0" sz="800" spc="-25">
                <a:solidFill>
                  <a:srgbClr val="595959"/>
                </a:solidFill>
                <a:latin typeface="Arial Black"/>
                <a:cs typeface="Arial Black"/>
              </a:rPr>
              <a:t>R$</a:t>
            </a:r>
            <a:endParaRPr sz="800">
              <a:latin typeface="Arial Black"/>
              <a:cs typeface="Arial Black"/>
            </a:endParaRPr>
          </a:p>
          <a:p>
            <a:pPr marL="675640">
              <a:lnSpc>
                <a:spcPct val="100000"/>
              </a:lnSpc>
              <a:spcBef>
                <a:spcPts val="265"/>
              </a:spcBef>
            </a:pPr>
            <a:r>
              <a:rPr dirty="0" sz="800" spc="-100">
                <a:solidFill>
                  <a:srgbClr val="414141"/>
                </a:solidFill>
                <a:latin typeface="Arial Black"/>
                <a:cs typeface="Arial Black"/>
              </a:rPr>
              <a:t>Valör</a:t>
            </a:r>
            <a:r>
              <a:rPr dirty="0" sz="800" spc="-15">
                <a:solidFill>
                  <a:srgbClr val="414141"/>
                </a:solidFill>
                <a:latin typeface="Arial Black"/>
                <a:cs typeface="Arial Black"/>
              </a:rPr>
              <a:t> </a:t>
            </a:r>
            <a:r>
              <a:rPr dirty="0" sz="800" spc="-110">
                <a:solidFill>
                  <a:srgbClr val="464646"/>
                </a:solidFill>
                <a:latin typeface="Arial Black"/>
                <a:cs typeface="Arial Black"/>
              </a:rPr>
              <a:t>TotaI"AnuIàdö</a:t>
            </a:r>
            <a:r>
              <a:rPr dirty="0" sz="800" spc="95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800" spc="-25">
                <a:solidFill>
                  <a:srgbClr val="464646"/>
                </a:solidFill>
                <a:latin typeface="Arial Black"/>
                <a:cs typeface="Arial Black"/>
              </a:rPr>
              <a:t>R$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203059" y="8488304"/>
            <a:ext cx="511175" cy="68389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70">
                <a:solidFill>
                  <a:srgbClr val="494949"/>
                </a:solidFill>
                <a:latin typeface="Lucida Sans Unicode"/>
                <a:cs typeface="Lucida Sans Unicode"/>
              </a:rPr>
              <a:t>400.000,00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</a:pPr>
            <a:r>
              <a:rPr dirty="0" sz="800" spc="-70">
                <a:solidFill>
                  <a:srgbClr val="494949"/>
                </a:solidFill>
                <a:latin typeface="Lucida Sans Unicode"/>
                <a:cs typeface="Lucida Sans Unicode"/>
              </a:rPr>
              <a:t>400.000,00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405"/>
              </a:spcBef>
            </a:pPr>
            <a:r>
              <a:rPr dirty="0" sz="800" spc="-105">
                <a:solidFill>
                  <a:srgbClr val="464646"/>
                </a:solidFill>
                <a:latin typeface="Arial Black"/>
                <a:cs typeface="Arial Black"/>
              </a:rPr>
              <a:t>460.000,00</a:t>
            </a:r>
            <a:endParaRPr sz="800">
              <a:latin typeface="Arial Black"/>
              <a:cs typeface="Arial Black"/>
            </a:endParaRPr>
          </a:p>
          <a:p>
            <a:pPr marL="15240">
              <a:lnSpc>
                <a:spcPct val="100000"/>
              </a:lnSpc>
              <a:spcBef>
                <a:spcPts val="265"/>
              </a:spcBef>
            </a:pPr>
            <a:r>
              <a:rPr dirty="0" sz="800" spc="-105">
                <a:solidFill>
                  <a:srgbClr val="464646"/>
                </a:solidFill>
                <a:latin typeface="Arial Black"/>
                <a:cs typeface="Arial Black"/>
              </a:rPr>
              <a:t>460.000,00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321155" y="9024438"/>
            <a:ext cx="2978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909090"/>
                </a:solidFill>
                <a:latin typeface="Arial Black"/>
                <a:cs typeface="Arial Black"/>
              </a:rPr>
              <a:t>'’</a:t>
            </a:r>
            <a:r>
              <a:rPr dirty="0" sz="800">
                <a:solidFill>
                  <a:srgbClr val="C1C1C1"/>
                </a:solidFill>
                <a:latin typeface="Arial Black"/>
                <a:cs typeface="Arial Black"/>
              </a:rPr>
              <a:t>'</a:t>
            </a:r>
            <a:r>
              <a:rPr dirty="0" sz="800" spc="204">
                <a:solidFill>
                  <a:srgbClr val="C1C1C1"/>
                </a:solidFill>
                <a:latin typeface="Arial Black"/>
                <a:cs typeface="Arial Black"/>
              </a:rPr>
              <a:t>  </a:t>
            </a:r>
            <a:r>
              <a:rPr dirty="0" sz="800" spc="-50">
                <a:solidFill>
                  <a:srgbClr val="C1C1C1"/>
                </a:solidFill>
                <a:latin typeface="Arial Black"/>
                <a:cs typeface="Arial Black"/>
              </a:rPr>
              <a:t>'.</a:t>
            </a:r>
            <a:r>
              <a:rPr dirty="0" sz="800" spc="-50">
                <a:solidFill>
                  <a:srgbClr val="9E9E9E"/>
                </a:solidFill>
                <a:latin typeface="Arial Black"/>
                <a:cs typeface="Arial Black"/>
              </a:rPr>
              <a:t>'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924659" y="9024438"/>
            <a:ext cx="274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51460" algn="l"/>
              </a:tabLst>
            </a:pPr>
            <a:r>
              <a:rPr dirty="0" sz="800" spc="-155">
                <a:solidFill>
                  <a:srgbClr val="9A9A9A"/>
                </a:solidFill>
                <a:latin typeface="Arial Black"/>
                <a:cs typeface="Arial Black"/>
              </a:rPr>
              <a:t>'</a:t>
            </a:r>
            <a:r>
              <a:rPr dirty="0" sz="800" spc="-60">
                <a:solidFill>
                  <a:srgbClr val="9A9A9A"/>
                </a:solidFill>
                <a:latin typeface="Arial Black"/>
                <a:cs typeface="Arial Black"/>
              </a:rPr>
              <a:t> </a:t>
            </a:r>
            <a:r>
              <a:rPr dirty="0" sz="800" spc="-50">
                <a:solidFill>
                  <a:srgbClr val="999999"/>
                </a:solidFill>
                <a:latin typeface="Arial Black"/>
                <a:cs typeface="Arial Black"/>
              </a:rPr>
              <a:t>.</a:t>
            </a:r>
            <a:r>
              <a:rPr dirty="0" sz="800">
                <a:solidFill>
                  <a:srgbClr val="999999"/>
                </a:solidFill>
                <a:latin typeface="Arial Black"/>
                <a:cs typeface="Arial Black"/>
              </a:rPr>
              <a:t>	</a:t>
            </a:r>
            <a:r>
              <a:rPr dirty="0" sz="800" spc="-140">
                <a:solidFill>
                  <a:srgbClr val="8E8E8E"/>
                </a:solidFill>
                <a:latin typeface="Arial Black"/>
                <a:cs typeface="Arial Black"/>
              </a:rPr>
              <a:t>.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596962" y="9167610"/>
            <a:ext cx="5734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9565" algn="l"/>
              </a:tabLst>
            </a:pPr>
            <a:r>
              <a:rPr dirty="0" sz="800" spc="-20">
                <a:solidFill>
                  <a:srgbClr val="B8B8B8"/>
                </a:solidFill>
                <a:latin typeface="Arial Black"/>
                <a:cs typeface="Arial Black"/>
              </a:rPr>
              <a:t>“'</a:t>
            </a:r>
            <a:r>
              <a:rPr dirty="0" sz="800" spc="-20">
                <a:solidFill>
                  <a:srgbClr val="8C8C8C"/>
                </a:solidFill>
                <a:latin typeface="Arial Black"/>
                <a:cs typeface="Arial Black"/>
              </a:rPr>
              <a:t>”</a:t>
            </a:r>
            <a:r>
              <a:rPr dirty="0" sz="800" spc="-20">
                <a:solidFill>
                  <a:srgbClr val="AEAEAE"/>
                </a:solidFill>
                <a:latin typeface="Arial Black"/>
                <a:cs typeface="Arial Black"/>
              </a:rPr>
              <a:t>‘</a:t>
            </a:r>
            <a:r>
              <a:rPr dirty="0" sz="800">
                <a:solidFill>
                  <a:srgbClr val="AEAEAE"/>
                </a:solidFill>
                <a:latin typeface="Arial Black"/>
                <a:cs typeface="Arial Black"/>
              </a:rPr>
              <a:t>	</a:t>
            </a:r>
            <a:r>
              <a:rPr dirty="0" sz="800" spc="-320">
                <a:solidFill>
                  <a:srgbClr val="777777"/>
                </a:solidFill>
                <a:latin typeface="Arial Black"/>
                <a:cs typeface="Arial Black"/>
              </a:rPr>
              <a:t>”</a:t>
            </a:r>
            <a:r>
              <a:rPr dirty="0" sz="800" spc="204">
                <a:solidFill>
                  <a:srgbClr val="777777"/>
                </a:solidFill>
                <a:latin typeface="Arial Black"/>
                <a:cs typeface="Arial Black"/>
              </a:rPr>
              <a:t>  </a:t>
            </a:r>
            <a:r>
              <a:rPr dirty="0" sz="800" spc="-25">
                <a:solidFill>
                  <a:srgbClr val="919191"/>
                </a:solidFill>
                <a:latin typeface="Arial Black"/>
                <a:cs typeface="Arial Black"/>
              </a:rPr>
              <a:t>'‘*</a:t>
            </a:r>
            <a:endParaRPr sz="8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02992" y="2056202"/>
            <a:ext cx="2066544" cy="118802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5384" y="383824"/>
            <a:ext cx="691896" cy="661031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047744" y="9578858"/>
            <a:ext cx="2691765" cy="0"/>
          </a:xfrm>
          <a:custGeom>
            <a:avLst/>
            <a:gdLst/>
            <a:ahLst/>
            <a:cxnLst/>
            <a:rect l="l" t="t" r="r" b="b"/>
            <a:pathLst>
              <a:path w="2691765" h="0">
                <a:moveTo>
                  <a:pt x="0" y="0"/>
                </a:moveTo>
                <a:lnTo>
                  <a:pt x="2691384" y="0"/>
                </a:lnTo>
              </a:path>
            </a:pathLst>
          </a:custGeom>
          <a:ln w="9138">
            <a:solidFill>
              <a:srgbClr val="5B60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108960" y="9575813"/>
            <a:ext cx="344805" cy="0"/>
          </a:xfrm>
          <a:custGeom>
            <a:avLst/>
            <a:gdLst/>
            <a:ahLst/>
            <a:cxnLst/>
            <a:rect l="l" t="t" r="r" b="b"/>
            <a:pathLst>
              <a:path w="344804" h="0">
                <a:moveTo>
                  <a:pt x="0" y="0"/>
                </a:moveTo>
                <a:lnTo>
                  <a:pt x="344424" y="0"/>
                </a:lnTo>
              </a:path>
            </a:pathLst>
          </a:custGeom>
          <a:ln w="9138">
            <a:solidFill>
              <a:srgbClr val="5B60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3715511" y="9575813"/>
            <a:ext cx="277495" cy="0"/>
          </a:xfrm>
          <a:custGeom>
            <a:avLst/>
            <a:gdLst/>
            <a:ahLst/>
            <a:cxnLst/>
            <a:rect l="l" t="t" r="r" b="b"/>
            <a:pathLst>
              <a:path w="277495" h="0">
                <a:moveTo>
                  <a:pt x="0" y="0"/>
                </a:moveTo>
                <a:lnTo>
                  <a:pt x="277368" y="0"/>
                </a:lnTo>
              </a:path>
            </a:pathLst>
          </a:custGeom>
          <a:ln w="9138">
            <a:solidFill>
              <a:srgbClr val="5B606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335279" y="9565151"/>
            <a:ext cx="2761615" cy="15240"/>
            <a:chOff x="335279" y="9565151"/>
            <a:chExt cx="2761615" cy="15240"/>
          </a:xfrm>
        </p:grpSpPr>
        <p:sp>
          <p:nvSpPr>
            <p:cNvPr id="8" name="object 8" descr=""/>
            <p:cNvSpPr/>
            <p:nvPr/>
          </p:nvSpPr>
          <p:spPr>
            <a:xfrm>
              <a:off x="2520696" y="9575812"/>
              <a:ext cx="576580" cy="0"/>
            </a:xfrm>
            <a:custGeom>
              <a:avLst/>
              <a:gdLst/>
              <a:ahLst/>
              <a:cxnLst/>
              <a:rect l="l" t="t" r="r" b="b"/>
              <a:pathLst>
                <a:path w="576580" h="0">
                  <a:moveTo>
                    <a:pt x="0" y="0"/>
                  </a:moveTo>
                  <a:lnTo>
                    <a:pt x="576072" y="0"/>
                  </a:lnTo>
                </a:path>
              </a:pathLst>
            </a:custGeom>
            <a:ln w="9138">
              <a:solidFill>
                <a:srgbClr val="5B606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856488" y="9569720"/>
              <a:ext cx="1633855" cy="0"/>
            </a:xfrm>
            <a:custGeom>
              <a:avLst/>
              <a:gdLst/>
              <a:ahLst/>
              <a:cxnLst/>
              <a:rect l="l" t="t" r="r" b="b"/>
              <a:pathLst>
                <a:path w="1633855" h="0">
                  <a:moveTo>
                    <a:pt x="0" y="0"/>
                  </a:moveTo>
                  <a:lnTo>
                    <a:pt x="1633727" y="0"/>
                  </a:lnTo>
                </a:path>
              </a:pathLst>
            </a:custGeom>
            <a:ln w="9138">
              <a:solidFill>
                <a:srgbClr val="5B606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35279" y="9569720"/>
              <a:ext cx="509270" cy="0"/>
            </a:xfrm>
            <a:custGeom>
              <a:avLst/>
              <a:gdLst/>
              <a:ahLst/>
              <a:cxnLst/>
              <a:rect l="l" t="t" r="r" b="b"/>
              <a:pathLst>
                <a:path w="509269" h="0">
                  <a:moveTo>
                    <a:pt x="0" y="0"/>
                  </a:moveTo>
                  <a:lnTo>
                    <a:pt x="509016" y="0"/>
                  </a:lnTo>
                </a:path>
              </a:pathLst>
            </a:custGeom>
            <a:ln w="9138">
              <a:solidFill>
                <a:srgbClr val="5B606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85615" y="1998324"/>
            <a:ext cx="88391" cy="396009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639311" y="1654101"/>
            <a:ext cx="54863" cy="490442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340864" y="9583428"/>
            <a:ext cx="1691639" cy="97479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614928" y="2031833"/>
            <a:ext cx="201167" cy="319853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1205070" y="298268"/>
            <a:ext cx="3061970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65">
                <a:solidFill>
                  <a:srgbClr val="3D3D3D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150" spc="5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343434"/>
                </a:solidFill>
                <a:latin typeface="Lucida Sans Unicode"/>
                <a:cs typeface="Lucida Sans Unicode"/>
              </a:rPr>
              <a:t>MUNICIPAL</a:t>
            </a:r>
            <a:r>
              <a:rPr dirty="0" sz="1150" spc="12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383838"/>
                </a:solidFill>
                <a:latin typeface="Lucida Sans Unicode"/>
                <a:cs typeface="Lucida Sans Unicode"/>
              </a:rPr>
              <a:t>DE</a:t>
            </a:r>
            <a:r>
              <a:rPr dirty="0" sz="1150" spc="9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1150" spc="40">
                <a:solidFill>
                  <a:srgbClr val="333333"/>
                </a:solidFill>
                <a:latin typeface="Lucida Sans Unicode"/>
                <a:cs typeface="Lucida Sans Unicode"/>
              </a:rPr>
              <a:t>SEROPEDICA</a:t>
            </a:r>
            <a:endParaRPr sz="1150">
              <a:latin typeface="Lucida Sans Unicode"/>
              <a:cs typeface="Lucida Sans Unicode"/>
            </a:endParaRPr>
          </a:p>
          <a:p>
            <a:pPr marL="16510" marR="1938655" indent="-3175">
              <a:lnSpc>
                <a:spcPct val="119900"/>
              </a:lnSpc>
              <a:spcBef>
                <a:spcPts val="409"/>
              </a:spcBef>
            </a:pPr>
            <a:r>
              <a:rPr dirty="0" sz="800">
                <a:solidFill>
                  <a:srgbClr val="414141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-3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43434"/>
                </a:solidFill>
                <a:latin typeface="Lucida Sans Unicode"/>
                <a:cs typeface="Lucida Sans Unicode"/>
              </a:rPr>
              <a:t>Maria</a:t>
            </a:r>
            <a:r>
              <a:rPr dirty="0" sz="800" spc="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4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F3F3F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30">
                <a:solidFill>
                  <a:srgbClr val="3B3B3B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3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45"/>
              <a:t>Pãgina</a:t>
            </a:r>
            <a:r>
              <a:rPr dirty="0" spc="45"/>
              <a:t> </a:t>
            </a:r>
            <a:fld id="{81D60167-4931-47E6-BA6A-407CBD079E47}" type="slidenum">
              <a:rPr dirty="0" spc="-40">
                <a:solidFill>
                  <a:srgbClr val="5B5B5B"/>
                </a:solidFill>
              </a:rPr>
              <a:t>2</a:t>
            </a:fld>
            <a:r>
              <a:rPr dirty="0" spc="-50">
                <a:solidFill>
                  <a:srgbClr val="5B5B5B"/>
                </a:solidFill>
              </a:rPr>
              <a:t> </a:t>
            </a:r>
            <a:r>
              <a:rPr dirty="0" spc="-40">
                <a:solidFill>
                  <a:srgbClr val="565656"/>
                </a:solidFill>
              </a:rPr>
              <a:t>de</a:t>
            </a:r>
            <a:r>
              <a:rPr dirty="0" spc="-45">
                <a:solidFill>
                  <a:srgbClr val="565656"/>
                </a:solidFill>
              </a:rPr>
              <a:t> </a:t>
            </a:r>
            <a:r>
              <a:rPr dirty="0" spc="-60">
                <a:solidFill>
                  <a:srgbClr val="606060"/>
                </a:solidFill>
              </a:rPr>
              <a:t>2</a:t>
            </a:r>
          </a:p>
        </p:txBody>
      </p:sp>
      <p:sp>
        <p:nvSpPr>
          <p:cNvPr id="16" name="object 16" descr=""/>
          <p:cNvSpPr txBox="1"/>
          <p:nvPr/>
        </p:nvSpPr>
        <p:spPr>
          <a:xfrm>
            <a:off x="693645" y="1284231"/>
            <a:ext cx="45339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60">
                <a:solidFill>
                  <a:srgbClr val="494949"/>
                </a:solidFill>
                <a:latin typeface="Lucida Sans Unicode"/>
                <a:cs typeface="Lucida Sans Unicode"/>
              </a:rPr>
              <a:t>Artigõ</a:t>
            </a:r>
            <a:r>
              <a:rPr dirty="0" sz="750" spc="2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4D4D4D"/>
                </a:solidFill>
                <a:latin typeface="Lucida Sans Unicode"/>
                <a:cs typeface="Lucida Sans Unicode"/>
              </a:rPr>
              <a:t>3º</a:t>
            </a:r>
            <a:r>
              <a:rPr dirty="0" sz="750" spc="-1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0">
                <a:solidFill>
                  <a:srgbClr val="606060"/>
                </a:solidFill>
                <a:latin typeface="Lucida Sans Unicode"/>
                <a:cs typeface="Lucida Sans Unicode"/>
              </a:rPr>
              <a:t>-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76864" y="1284231"/>
            <a:ext cx="328485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464646"/>
                </a:solidFill>
                <a:latin typeface="Lucida Sans Unicode"/>
                <a:cs typeface="Lucida Sans Unicode"/>
              </a:rPr>
              <a:t>Revogadas</a:t>
            </a:r>
            <a:r>
              <a:rPr dirty="0" sz="750" spc="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94949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6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464646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750" spc="3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14">
                <a:solidFill>
                  <a:srgbClr val="444444"/>
                </a:solidFill>
                <a:latin typeface="Lucida Sans Unicode"/>
                <a:cs typeface="Lucida Sans Unicode"/>
              </a:rPr>
              <a:t>end</a:t>
            </a:r>
            <a:r>
              <a:rPr dirty="0" sz="750" spc="1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4B4B4B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750" spc="4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484848"/>
                </a:solidFill>
                <a:latin typeface="Lucida Sans Unicode"/>
                <a:cs typeface="Lucida Sans Unicode"/>
              </a:rPr>
              <a:t>Publique-</a:t>
            </a:r>
            <a:r>
              <a:rPr dirty="0" sz="750">
                <a:solidFill>
                  <a:srgbClr val="484848"/>
                </a:solidFill>
                <a:latin typeface="Lucida Sans Unicode"/>
                <a:cs typeface="Lucida Sans Unicode"/>
              </a:rPr>
              <a:t>se.</a:t>
            </a:r>
            <a:r>
              <a:rPr dirty="0" sz="750" spc="10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3D3D3D"/>
                </a:solidFill>
                <a:latin typeface="Lucida Sans Unicode"/>
                <a:cs typeface="Lucida Sans Unicode"/>
              </a:rPr>
              <a:t>afixe-</a:t>
            </a:r>
            <a:r>
              <a:rPr dirty="0" sz="750" spc="-20">
                <a:solidFill>
                  <a:srgbClr val="3D3D3D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3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05050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7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464646"/>
                </a:solidFill>
                <a:latin typeface="Lucida Sans Unicode"/>
                <a:cs typeface="Lucida Sans Unicode"/>
              </a:rPr>
              <a:t>cumpra-</a:t>
            </a:r>
            <a:r>
              <a:rPr dirty="0" sz="750" spc="-25">
                <a:solidFill>
                  <a:srgbClr val="464646"/>
                </a:solidFill>
                <a:latin typeface="Lucida Sans Unicode"/>
                <a:cs typeface="Lucida Sans Unicode"/>
              </a:rPr>
              <a:t>se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2025-08-06T17:09:54Z</dcterms:created>
  <dcterms:modified xsi:type="dcterms:W3CDTF">2025-08-06T17:09:54Z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2025-08-06T00:00:00Z</vt:filetime>
  </property>
  <property fmtid="{D5CDD505-2E9C-101B-9397-08002B2CF9AE}" pid="3" name="LastSaved">
    <vt:filetime>2025-08-06T00:00:00Z</vt:filetime>
  </property>
</Properties>
</file>