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02337" y="9564548"/>
            <a:ext cx="483234" cy="1333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94949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#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344223"/>
            <a:ext cx="688848" cy="67626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06240" y="9551443"/>
            <a:ext cx="2600325" cy="0"/>
          </a:xfrm>
          <a:custGeom>
            <a:avLst/>
            <a:gdLst/>
            <a:ahLst/>
            <a:cxnLst/>
            <a:rect l="l" t="t" r="r" b="b"/>
            <a:pathLst>
              <a:path w="2600325" h="0">
                <a:moveTo>
                  <a:pt x="0" y="0"/>
                </a:moveTo>
                <a:lnTo>
                  <a:pt x="2599944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05384" y="9551443"/>
            <a:ext cx="3691254" cy="0"/>
          </a:xfrm>
          <a:custGeom>
            <a:avLst/>
            <a:gdLst/>
            <a:ahLst/>
            <a:cxnLst/>
            <a:rect l="l" t="t" r="r" b="b"/>
            <a:pathLst>
              <a:path w="3691254" h="0">
                <a:moveTo>
                  <a:pt x="0" y="0"/>
                </a:moveTo>
                <a:lnTo>
                  <a:pt x="3691128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60248" y="7781586"/>
            <a:ext cx="911860" cy="0"/>
          </a:xfrm>
          <a:custGeom>
            <a:avLst/>
            <a:gdLst/>
            <a:ahLst/>
            <a:cxnLst/>
            <a:rect l="l" t="t" r="r" b="b"/>
            <a:pathLst>
              <a:path w="911860" h="0">
                <a:moveTo>
                  <a:pt x="0" y="0"/>
                </a:moveTo>
                <a:lnTo>
                  <a:pt x="911352" y="0"/>
                </a:lnTo>
              </a:path>
            </a:pathLst>
          </a:custGeom>
          <a:ln w="9138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99288" y="1177366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54151" y="7195186"/>
            <a:ext cx="2859405" cy="594360"/>
            <a:chOff x="454151" y="7195186"/>
            <a:chExt cx="2859405" cy="59436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4151" y="7195186"/>
              <a:ext cx="1194816" cy="59401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8968" y="7195186"/>
              <a:ext cx="1664208" cy="557459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84400" y="221860"/>
            <a:ext cx="3100070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200" spc="4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200" spc="-6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343434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38100" marR="1947545">
              <a:lnSpc>
                <a:spcPct val="119900"/>
              </a:lnSpc>
              <a:spcBef>
                <a:spcPts val="420"/>
              </a:spcBef>
            </a:pP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Marla.Louren</a:t>
            </a:r>
            <a:r>
              <a:rPr dirty="0" baseline="-10416" sz="1200" spc="-30">
                <a:solidFill>
                  <a:srgbClr val="3F3F3F"/>
                </a:solidFill>
                <a:latin typeface="Lucida Sans Unicode"/>
                <a:cs typeface="Lucida Sans Unicode"/>
              </a:rPr>
              <a:t>s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o;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Fazénda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 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2388386" y="9564548"/>
            <a:ext cx="47625" cy="118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solidFill>
                  <a:srgbClr val="676767"/>
                </a:solidFill>
                <a:latin typeface="Lucida Sans Unicode"/>
                <a:cs typeface="Lucida Sans Unicode"/>
              </a:rPr>
              <a:t>"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885584" y="9564548"/>
            <a:ext cx="288925" cy="118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545454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34" name="object 3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545454"/>
                </a:solidFill>
              </a:rPr>
              <a:t>Página</a:t>
            </a:r>
            <a:r>
              <a:rPr dirty="0" spc="5">
                <a:solidFill>
                  <a:srgbClr val="54545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1</a:t>
            </a:fld>
            <a:r>
              <a:rPr dirty="0" spc="-40">
                <a:solidFill>
                  <a:srgbClr val="5B5B5B"/>
                </a:solidFill>
              </a:rPr>
              <a:t> </a:t>
            </a:r>
            <a:r>
              <a:rPr dirty="0" spc="-10">
                <a:solidFill>
                  <a:srgbClr val="4F4F4F"/>
                </a:solidFill>
              </a:rPr>
              <a:t>de</a:t>
            </a:r>
            <a:r>
              <a:rPr dirty="0" spc="-35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2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376705" y="1059825"/>
            <a:ext cx="5080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solidFill>
                  <a:srgbClr val="2A2A2A"/>
                </a:solidFill>
                <a:latin typeface="Lucida Sans Unicode"/>
                <a:cs typeface="Lucida Sans Unicode"/>
              </a:rPr>
              <a:t>"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239096" y="1059825"/>
            <a:ext cx="3519804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444444"/>
                </a:solidFill>
                <a:latin typeface="Lucida Sans Unicode"/>
                <a:cs typeface="Lucida Sans Unicode"/>
              </a:rPr>
              <a:t>Republicado</a:t>
            </a:r>
            <a:r>
              <a:rPr dirty="0" sz="550" spc="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64646"/>
                </a:solidFill>
                <a:latin typeface="Lucida Sans Unicode"/>
                <a:cs typeface="Lucida Sans Unicode"/>
              </a:rPr>
              <a:t>par</a:t>
            </a:r>
            <a:r>
              <a:rPr dirty="0" sz="55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44444"/>
                </a:solidFill>
                <a:latin typeface="Lucida Sans Unicode"/>
                <a:cs typeface="Lucida Sans Unicode"/>
              </a:rPr>
              <a:t>haver</a:t>
            </a:r>
            <a:r>
              <a:rPr dirty="0" sz="550" spc="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64646"/>
                </a:solidFill>
                <a:latin typeface="Lucida Sans Unicode"/>
                <a:cs typeface="Lucida Sans Unicode"/>
              </a:rPr>
              <a:t>incorreção</a:t>
            </a:r>
            <a:r>
              <a:rPr dirty="0" sz="5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343434"/>
                </a:solidFill>
                <a:latin typeface="Lucida Sans Unicode"/>
                <a:cs typeface="Lucida Sans Unicode"/>
              </a:rPr>
              <a:t>Edłção</a:t>
            </a:r>
            <a:r>
              <a:rPr dirty="0" sz="550" spc="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3D3D3D"/>
                </a:solidFill>
                <a:latin typeface="Lucida Sans Unicode"/>
                <a:cs typeface="Lucida Sans Unicode"/>
              </a:rPr>
              <a:t>Extra</a:t>
            </a:r>
            <a:r>
              <a:rPr dirty="0" sz="550" spc="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94949"/>
                </a:solidFill>
                <a:latin typeface="Lucida Sans Unicode"/>
                <a:cs typeface="Lucida Sans Unicode"/>
              </a:rPr>
              <a:t>n°</a:t>
            </a:r>
            <a:r>
              <a:rPr dirty="0" sz="550" spc="8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30">
                <a:solidFill>
                  <a:srgbClr val="3A3A3A"/>
                </a:solidFill>
                <a:latin typeface="Lucida Sans Unicode"/>
                <a:cs typeface="Lucida Sans Unicode"/>
              </a:rPr>
              <a:t>1.752</a:t>
            </a:r>
            <a:r>
              <a:rPr dirty="0" sz="550" spc="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5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B4B4B"/>
                </a:solidFill>
                <a:latin typeface="Lucida Sans Unicode"/>
                <a:cs typeface="Lucida Sans Unicode"/>
              </a:rPr>
              <a:t>Ana</a:t>
            </a:r>
            <a:r>
              <a:rPr dirty="0" sz="550" spc="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F4F4F"/>
                </a:solidFill>
                <a:latin typeface="Lucida Sans Unicode"/>
                <a:cs typeface="Lucida Sans Unicode"/>
              </a:rPr>
              <a:t>VII</a:t>
            </a:r>
            <a:r>
              <a:rPr dirty="0" sz="550" spc="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3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55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24242"/>
                </a:solidFill>
                <a:latin typeface="Lucida Sans Unicode"/>
                <a:cs typeface="Lucida Sans Unicode"/>
              </a:rPr>
              <a:t>21</a:t>
            </a:r>
            <a:r>
              <a:rPr dirty="0" sz="55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3B3B3B"/>
                </a:solidFill>
                <a:latin typeface="Lucida Sans Unicode"/>
                <a:cs typeface="Lucida Sans Unicode"/>
              </a:rPr>
              <a:t>Junho</a:t>
            </a:r>
            <a:r>
              <a:rPr dirty="0" sz="550" spc="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3A3A3A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">
                <a:solidFill>
                  <a:srgbClr val="3D3D3D"/>
                </a:solidFill>
                <a:latin typeface="Lucida Sans Unicode"/>
                <a:cs typeface="Lucida Sans Unicode"/>
              </a:rPr>
              <a:t>2024(Sexta-Feira)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33539" y="1396687"/>
            <a:ext cx="284226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9025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05050"/>
                </a:solidFill>
                <a:latin typeface="Lucida Sans Unicode"/>
                <a:cs typeface="Lucida Sans Unicode"/>
              </a:rPr>
              <a:t>2677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20</a:t>
            </a:r>
            <a:r>
              <a:rPr dirty="0" sz="800" spc="3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3D3D3D"/>
                </a:solidFill>
                <a:latin typeface="Lucida Sans Unicode"/>
                <a:cs typeface="Lucida Sans Unicode"/>
              </a:rPr>
              <a:t>junho,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39370" indent="2540">
              <a:lnSpc>
                <a:spcPts val="890"/>
              </a:lnSpc>
            </a:pP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F4F4F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R$1.043:000,00,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5">
                <a:solidFill>
                  <a:srgbClr val="4F4F4F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B4B4B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9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eśpecifíca</a:t>
            </a:r>
            <a:r>
              <a:rPr dirty="0" sz="800" spc="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74648" y="2548162"/>
            <a:ext cx="6224905" cy="927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90575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25252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accrdo</a:t>
            </a:r>
            <a:r>
              <a:rPr dirty="0" sz="800" spc="-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7E7E7E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da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114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D4D4D"/>
                </a:solidFill>
                <a:latin typeface="Lucida Sans Unicode"/>
                <a:cs typeface="Lucida Sans Unicode"/>
              </a:rPr>
              <a:t>623/2023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dè</a:t>
            </a:r>
            <a:r>
              <a:rPr dirty="0" sz="800" spc="-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464646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pùblicada</a:t>
            </a:r>
            <a:r>
              <a:rPr dirty="0" sz="800" spc="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0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30">
                <a:solidFill>
                  <a:srgbClr val="424242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70">
                <a:solidFill>
                  <a:srgbClr val="424242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5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80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B4B4B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0">
                <a:solidFill>
                  <a:srgbClr val="4B4B4B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10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Ä: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200"/>
              </a:spcBef>
            </a:pPr>
            <a:r>
              <a:rPr dirty="0" sz="800" spc="-80">
                <a:solidFill>
                  <a:srgbClr val="424242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1º </a:t>
            </a:r>
            <a:r>
              <a:rPr dirty="0" sz="800" spc="-13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Ficat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s'úplementar</a:t>
            </a:r>
            <a:r>
              <a:rPr dirty="0" sz="800" spc="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dötnÿões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8928" y="4226632"/>
            <a:ext cx="12420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25">
                <a:solidFill>
                  <a:srgbClr val="383838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D3D3D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Supİementadas</a:t>
            </a:r>
            <a:r>
              <a:rPr dirty="0" u="sng" sz="800" spc="500">
                <a:solidFill>
                  <a:srgbClr val="3D3D3D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150004" y="4226632"/>
            <a:ext cx="33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C8C8C8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8375" y="4387067"/>
            <a:ext cx="21323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01215" algn="l"/>
              </a:tabLst>
            </a:pPr>
            <a:r>
              <a:rPr dirty="0" sz="1000" spc="-30">
                <a:solidFill>
                  <a:srgbClr val="363636"/>
                </a:solidFill>
                <a:latin typeface="Lucida Sans Unicode"/>
                <a:cs typeface="Lucida Sans Unicode"/>
              </a:rPr>
              <a:t>FUNDO </a:t>
            </a:r>
            <a:r>
              <a:rPr dirty="0" sz="1000" spc="-10">
                <a:solidFill>
                  <a:srgbClr val="3A3A3A"/>
                </a:solidFill>
                <a:latin typeface="Lucida Sans Unicode"/>
                <a:cs typeface="Lucida Sans Unicode"/>
              </a:rPr>
              <a:t>ÑIUNICII?ÄL’DE'SĂÜDE.</a:t>
            </a:r>
            <a:r>
              <a:rPr dirty="0" sz="1000" spc="-10">
                <a:solidFill>
                  <a:srgbClr val="9C9C9C"/>
                </a:solidFill>
                <a:latin typeface="Lucida Sans Unicode"/>
                <a:cs typeface="Lucida Sans Unicode"/>
              </a:rPr>
              <a:t>”</a:t>
            </a:r>
            <a:r>
              <a:rPr dirty="0" sz="1000">
                <a:solidFill>
                  <a:srgbClr val="9C9C9C"/>
                </a:solidFill>
                <a:latin typeface="Lucida Sans Unicode"/>
                <a:cs typeface="Lucida Sans Unicode"/>
              </a:rPr>
              <a:t>	</a:t>
            </a:r>
            <a:r>
              <a:rPr dirty="0" sz="1000" spc="-180">
                <a:solidFill>
                  <a:srgbClr val="C4C4C4"/>
                </a:solidFill>
                <a:latin typeface="Lucida Sans Unicode"/>
                <a:cs typeface="Lucida Sans Unicode"/>
              </a:rPr>
              <a:t>”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24859" y="4561157"/>
          <a:ext cx="6337300" cy="1487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2625"/>
                <a:gridCol w="5047615"/>
                <a:gridCol w="529589"/>
              </a:tblGrid>
              <a:tr h="1631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.Fundo.Municipal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deËaúde”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MANÜTENÇÄO</a:t>
                      </a:r>
                      <a:r>
                        <a:rPr dirty="0" baseline="3472" sz="1200" spc="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2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OPERÃCİÖNALIZA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472" sz="1200" spc="-1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97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-22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baseline="3472" sz="1200" spc="9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7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472" sz="1200" spc="44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-22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FAMÍLÏA/UBS</a:t>
                      </a:r>
                      <a:r>
                        <a:rPr dirty="0" baseline="3472" sz="1200" spc="142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baseline="3472" sz="1200" spc="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3.3.9.0.3ô.01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18815" algn="l"/>
                        </a:tabLst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ÖUTROȘ"SERVICÒS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7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-3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ÕEMÅIS</a:t>
                      </a:r>
                      <a:r>
                        <a:rPr dirty="0" sz="800" spc="114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SERVICES</a:t>
                      </a:r>
                      <a:r>
                        <a:rPr dirty="0" sz="800" spc="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54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	SUS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1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P.rojeto</a:t>
                      </a:r>
                      <a:r>
                        <a:rPr dirty="0" sz="80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95.000,00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472" sz="1200" spc="-3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baseline="3472" sz="1200" spc="3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9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ÒPERACIONALIZA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42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472" sz="12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3.3.9.0:39:05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14370" algn="l"/>
                        </a:tabLst>
                      </a:pP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DEMAÏS</a:t>
                      </a:r>
                      <a:r>
                        <a:rPr dirty="0" sz="800" spc="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SERVlCOú</a:t>
                      </a:r>
                      <a:r>
                        <a:rPr dirty="0" sz="800" spc="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48.000,00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4370" algn="l"/>
                        </a:tabLst>
                      </a:pPr>
                      <a:r>
                        <a:rPr dirty="0" sz="80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,.DEMAIS</a:t>
                      </a:r>
                      <a:r>
                        <a:rPr dirty="0" sz="800" spc="1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SERVICES</a:t>
                      </a:r>
                      <a:r>
                        <a:rPr dirty="0" sz="800" spc="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DC</a:t>
                      </a:r>
                      <a:r>
                        <a:rPr dirty="0" sz="800" spc="9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4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Säúde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6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480.000,00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340">
                        <a:lnSpc>
                          <a:spcPts val="955"/>
                        </a:lnSpc>
                        <a:spcBef>
                          <a:spcPts val="120"/>
                        </a:spcBef>
                        <a:tabLst>
                          <a:tab pos="2744470" algn="l"/>
                        </a:tabLst>
                      </a:pPr>
                      <a:r>
                        <a:rPr dirty="0" sz="800">
                          <a:solidFill>
                            <a:srgbClr val="BFBFBF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40">
                          <a:solidFill>
                            <a:srgbClr val="BFBFB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C8C8C8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-10">
                          <a:solidFill>
                            <a:srgbClr val="C8C8C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A0A0A0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145">
                          <a:solidFill>
                            <a:srgbClr val="A0A0A0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0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16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00" spc="-10">
                          <a:solidFill>
                            <a:srgbClr val="898989"/>
                          </a:solidFill>
                          <a:latin typeface="Lucida Sans Unicode"/>
                          <a:cs typeface="Lucida Sans Unicode"/>
                        </a:rPr>
                        <a:t>..::</a:t>
                      </a:r>
                      <a:r>
                        <a:rPr dirty="0" sz="800" spc="-10">
                          <a:solidFill>
                            <a:srgbClr val="D4D4D4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>
                          <a:solidFill>
                            <a:srgbClr val="D4D4D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955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528.000,00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458057" y="6057413"/>
            <a:ext cx="6360795" cy="50673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409"/>
              </a:spcBef>
              <a:tabLst>
                <a:tab pos="869950" algn="l"/>
              </a:tabLst>
            </a:pPr>
            <a:r>
              <a:rPr dirty="0" baseline="3472" sz="1200" spc="-15">
                <a:solidFill>
                  <a:srgbClr val="484848"/>
                </a:solidFill>
                <a:latin typeface="Lucida Sans Unicode"/>
                <a:cs typeface="Lucida Sans Unicode"/>
              </a:rPr>
              <a:t>2.133</a:t>
            </a:r>
            <a:r>
              <a:rPr dirty="0" baseline="3472" sz="1200">
                <a:solidFill>
                  <a:srgbClr val="484848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44">
                <a:solidFill>
                  <a:srgbClr val="464646"/>
                </a:solidFill>
                <a:latin typeface="Lucida Sans Unicode"/>
                <a:cs typeface="Lucida Sans Unicode"/>
              </a:rPr>
              <a:t>MANUTENCÃO</a:t>
            </a:r>
            <a:r>
              <a:rPr dirty="0" baseline="3472" sz="1200" spc="22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solidFill>
                  <a:srgbClr val="484848"/>
                </a:solidFill>
                <a:latin typeface="Lucida Sans Unicode"/>
                <a:cs typeface="Lucida Sans Unicode"/>
              </a:rPr>
              <a:t>/.ÓPEł?ACIO.NALIZ</a:t>
            </a:r>
            <a:r>
              <a:rPr dirty="0" sz="800" spc="-40">
                <a:solidFill>
                  <a:srgbClr val="484848"/>
                </a:solidFill>
                <a:latin typeface="Lucida Sans Unicode"/>
                <a:cs typeface="Lucida Sans Unicode"/>
              </a:rPr>
              <a:t>AC</a:t>
            </a:r>
            <a:r>
              <a:rPr dirty="0" baseline="3472" sz="1200" spc="-60">
                <a:solidFill>
                  <a:srgbClr val="484848"/>
                </a:solidFill>
                <a:latin typeface="Lucida Sans Unicode"/>
                <a:cs typeface="Lucida Sans Unicode"/>
              </a:rPr>
              <a:t>ÃO</a:t>
            </a:r>
            <a:r>
              <a:rPr dirty="0" baseline="3472" sz="1200" spc="-1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DAS</a:t>
            </a:r>
            <a:r>
              <a:rPr dirty="0" baseline="3472" sz="12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D4D4D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44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SAÚDE/</a:t>
            </a:r>
            <a:r>
              <a:rPr dirty="0" baseline="3472" sz="1200" spc="-22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F4F4F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472" sz="120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25">
                <a:solidFill>
                  <a:srgbClr val="5D5D5D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37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94949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472" sz="1200" spc="-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84848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472" sz="1200" spc="19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52">
                <a:solidFill>
                  <a:srgbClr val="46464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472" sz="1200" spc="157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94949"/>
                </a:solidFill>
                <a:latin typeface="Lucida Sans Unicode"/>
                <a:cs typeface="Lucida Sans Unicode"/>
              </a:rPr>
              <a:t>ž</a:t>
            </a:r>
            <a:endParaRPr baseline="3472" sz="1200">
              <a:latin typeface="Lucida Sans Unicode"/>
              <a:cs typeface="Lucida Sans Unicode"/>
            </a:endParaRPr>
          </a:p>
          <a:p>
            <a:pPr marL="101600">
              <a:lnSpc>
                <a:spcPct val="100000"/>
              </a:lnSpc>
              <a:spcBef>
                <a:spcPts val="310"/>
              </a:spcBef>
              <a:tabLst>
                <a:tab pos="3896360" algn="l"/>
                <a:tab pos="4860290" algn="l"/>
                <a:tab pos="5808980" algn="l"/>
              </a:tabLst>
            </a:pPr>
            <a:r>
              <a:rPr dirty="0" baseline="6944" sz="1200">
                <a:solidFill>
                  <a:srgbClr val="444444"/>
                </a:solidFill>
                <a:latin typeface="Lucida Sans Unicode"/>
                <a:cs typeface="Lucida Sans Unicode"/>
              </a:rPr>
              <a:t>3</a:t>
            </a:r>
            <a:r>
              <a:rPr dirty="0" baseline="3472" sz="1200">
                <a:solidFill>
                  <a:srgbClr val="444444"/>
                </a:solidFill>
                <a:latin typeface="Lucida Sans Unicode"/>
                <a:cs typeface="Lucida Sans Unicode"/>
              </a:rPr>
              <a:t>.3.9:0.49.OS</a:t>
            </a:r>
            <a:r>
              <a:rPr dirty="0" baseline="3472" sz="1200" spc="337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87">
                <a:solidFill>
                  <a:srgbClr val="444444"/>
                </a:solidFill>
                <a:latin typeface="Lucida Sans Unicode"/>
                <a:cs typeface="Lucida Sans Unicode"/>
              </a:rPr>
              <a:t>’</a:t>
            </a:r>
            <a:r>
              <a:rPr dirty="0" baseline="6944" sz="1200" spc="-67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472" sz="1200" spc="22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64646"/>
                </a:solidFill>
                <a:latin typeface="Lucida Sans Unicode"/>
                <a:cs typeface="Lucida Sans Unicode"/>
              </a:rPr>
              <a:t>S,ERV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lC</a:t>
            </a:r>
            <a:r>
              <a:rPr dirty="0" baseline="3472" sz="1200">
                <a:solidFill>
                  <a:srgbClr val="464646"/>
                </a:solidFill>
                <a:latin typeface="Lucida Sans Unicode"/>
                <a:cs typeface="Lucida Sans Unicode"/>
              </a:rPr>
              <a:t>ÕS'DE</a:t>
            </a:r>
            <a:r>
              <a:rPr dirty="0" baseline="3472" sz="1200" spc="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TERČElł?OS</a:t>
            </a:r>
            <a:r>
              <a:rPr dirty="0" baseline="3472" sz="1200" spc="-52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40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-12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505050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472" sz="1200" spc="12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64646"/>
                </a:solidFill>
                <a:latin typeface="Lucida Sans Unicode"/>
                <a:cs typeface="Lucida Sans Unicode"/>
              </a:rPr>
              <a:t>JÚRíoicA</a:t>
            </a:r>
            <a:r>
              <a:rPr dirty="0" baseline="3472" sz="12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15">
                <a:solidFill>
                  <a:srgbClr val="505050"/>
                </a:solidFill>
                <a:latin typeface="Lucida Sans Unicode"/>
                <a:cs typeface="Lucida Sans Unicode"/>
              </a:rPr>
              <a:t>psig</a:t>
            </a:r>
            <a:r>
              <a:rPr dirty="0" baseline="3472" sz="1200" spc="-15">
                <a:solidFill>
                  <a:srgbClr val="4B4B4B"/>
                </a:solidFill>
                <a:latin typeface="Lucida Sans Unicode"/>
                <a:cs typeface="Lucida Sans Unicode"/>
              </a:rPr>
              <a:t>sit </a:t>
            </a:r>
            <a:r>
              <a:rPr dirty="0" baseline="3472" sz="1200" spc="-37">
                <a:solidFill>
                  <a:srgbClr val="464646"/>
                </a:solidFill>
                <a:latin typeface="Lucida Sans Unicode"/>
                <a:cs typeface="Lucida Sans Unicode"/>
              </a:rPr>
              <a:t>MA</a:t>
            </a:r>
            <a:r>
              <a:rPr dirty="0" baseline="3472" sz="12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179">
                <a:solidFill>
                  <a:srgbClr val="4D4D4D"/>
                </a:solidFill>
                <a:latin typeface="Lucida Sans Unicode"/>
                <a:cs typeface="Lucida Sans Unicode"/>
              </a:rPr>
              <a:t>SPS</a:t>
            </a:r>
            <a:r>
              <a:rPr dirty="0" baseline="3472" sz="1200" spc="-37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77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7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9">
                <a:solidFill>
                  <a:srgbClr val="484848"/>
                </a:solidFill>
                <a:latin typeface="Lucida Sans Unicode"/>
                <a:cs typeface="Lucida Sans Unicode"/>
              </a:rPr>
              <a:t>Governo</a:t>
            </a:r>
            <a:r>
              <a:rPr dirty="0" baseline="3472" sz="1200" spc="-52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525252"/>
                </a:solidFill>
                <a:latin typeface="Lucida Sans Unicode"/>
                <a:cs typeface="Lucida Sans Unicode"/>
              </a:rPr>
              <a:t>1</a:t>
            </a:r>
            <a:r>
              <a:rPr dirty="0" baseline="3472" sz="1200">
                <a:solidFill>
                  <a:srgbClr val="525252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15">
                <a:solidFill>
                  <a:srgbClr val="3D3D3D"/>
                </a:solidFill>
                <a:latin typeface="Lucida Sans Unicode"/>
                <a:cs typeface="Lucida Sans Unicode"/>
              </a:rPr>
              <a:t>42a.</a:t>
            </a:r>
            <a:r>
              <a:rPr dirty="0" baseline="3472" sz="1200" spc="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3D3D3D"/>
                </a:solidFill>
                <a:latin typeface="Lucida Sans Unicode"/>
                <a:cs typeface="Lucida Sans Unicode"/>
              </a:rPr>
              <a:t>00t00</a:t>
            </a:r>
            <a:endParaRPr baseline="3472" sz="1200">
              <a:latin typeface="Lucida Sans Unicode"/>
              <a:cs typeface="Lucida Sans Unicode"/>
            </a:endParaRPr>
          </a:p>
          <a:p>
            <a:pPr marL="3478529">
              <a:lnSpc>
                <a:spcPct val="100000"/>
              </a:lnSpc>
              <a:spcBef>
                <a:spcPts val="290"/>
              </a:spcBef>
              <a:tabLst>
                <a:tab pos="4442460" algn="l"/>
              </a:tabLst>
            </a:pP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Totai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d.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utd</a:t>
            </a:r>
            <a:r>
              <a:rPr dirty="0" sz="8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95">
                <a:solidFill>
                  <a:srgbClr val="4D4D4D"/>
                </a:solidFill>
                <a:latin typeface="Lucida Sans Unicode"/>
                <a:cs typeface="Lucida Sans Unicode"/>
              </a:rPr>
              <a:t>R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627442" y="6590503"/>
            <a:ext cx="74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15">
                <a:solidFill>
                  <a:srgbClr val="B3B3B3"/>
                </a:solidFill>
                <a:latin typeface="Arial Black"/>
                <a:cs typeface="Arial Black"/>
              </a:rPr>
              <a:t>”*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18770" y="6745861"/>
            <a:ext cx="65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9A9A9A"/>
                </a:solidFill>
                <a:latin typeface="Arial Black"/>
                <a:cs typeface="Arial Black"/>
              </a:rPr>
              <a:t>"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41268" y="6745861"/>
            <a:ext cx="450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0045" algn="l"/>
              </a:tabLst>
            </a:pPr>
            <a:r>
              <a:rPr dirty="0" sz="800" spc="-50">
                <a:solidFill>
                  <a:srgbClr val="CCCCCC"/>
                </a:solidFill>
                <a:latin typeface="Arial Black"/>
                <a:cs typeface="Arial Black"/>
              </a:rPr>
              <a:t>.</a:t>
            </a:r>
            <a:r>
              <a:rPr dirty="0" sz="800">
                <a:solidFill>
                  <a:srgbClr val="CCCCCC"/>
                </a:solidFill>
                <a:latin typeface="Arial Black"/>
                <a:cs typeface="Arial Black"/>
              </a:rPr>
              <a:t>	</a:t>
            </a:r>
            <a:r>
              <a:rPr dirty="0" sz="800" spc="-320">
                <a:solidFill>
                  <a:srgbClr val="A0A0A0"/>
                </a:solidFill>
                <a:latin typeface="Arial Black"/>
                <a:cs typeface="Arial Black"/>
              </a:rPr>
              <a:t>”</a:t>
            </a:r>
            <a:r>
              <a:rPr dirty="0" sz="800" spc="150">
                <a:solidFill>
                  <a:srgbClr val="A0A0A0"/>
                </a:solidFill>
                <a:latin typeface="Arial Black"/>
                <a:cs typeface="Arial Black"/>
              </a:rPr>
              <a:t> </a:t>
            </a:r>
            <a:r>
              <a:rPr dirty="0" sz="800" spc="-350">
                <a:solidFill>
                  <a:srgbClr val="A0A0A0"/>
                </a:solidFill>
                <a:latin typeface="Arial Black"/>
                <a:cs typeface="Arial Black"/>
              </a:rPr>
              <a:t>”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35176" y="6556994"/>
            <a:ext cx="282321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1320" marR="5080" indent="-389255">
              <a:lnSpc>
                <a:spcPct val="127400"/>
              </a:lnSpc>
              <a:spcBef>
                <a:spcPts val="100"/>
              </a:spcBef>
              <a:tabLst>
                <a:tab pos="2252980" algn="l"/>
              </a:tabLst>
            </a:pPr>
            <a:r>
              <a:rPr dirty="0" sz="800" spc="-105">
                <a:solidFill>
                  <a:srgbClr val="4B4B4B"/>
                </a:solidFill>
                <a:latin typeface="Arial Black"/>
                <a:cs typeface="Arial Black"/>
              </a:rPr>
              <a:t>Total</a:t>
            </a:r>
            <a:r>
              <a:rPr dirty="0" sz="800" spc="-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64646"/>
                </a:solidFill>
                <a:latin typeface="Arial Black"/>
                <a:cs typeface="Arial Black"/>
              </a:rPr>
              <a:t>da</a:t>
            </a:r>
            <a:r>
              <a:rPr dirty="0" sz="800" spc="-1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444444"/>
                </a:solidFill>
                <a:latin typeface="Arial Black"/>
                <a:cs typeface="Arial Black"/>
              </a:rPr>
              <a:t>Unidade</a:t>
            </a:r>
            <a:r>
              <a:rPr dirty="0" sz="800" spc="15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Black"/>
                <a:cs typeface="Arial Black"/>
              </a:rPr>
              <a:t>RS</a:t>
            </a:r>
            <a:r>
              <a:rPr dirty="0" sz="800">
                <a:solidFill>
                  <a:srgbClr val="444444"/>
                </a:solidFill>
                <a:latin typeface="Arial Black"/>
                <a:cs typeface="Arial Black"/>
              </a:rPr>
              <a:t>	</a:t>
            </a:r>
            <a:r>
              <a:rPr dirty="0" sz="800" spc="-114">
                <a:solidFill>
                  <a:srgbClr val="424242"/>
                </a:solidFill>
                <a:latin typeface="Arial Black"/>
                <a:cs typeface="Arial Black"/>
              </a:rPr>
              <a:t>1.043.000,00</a:t>
            </a:r>
            <a:r>
              <a:rPr dirty="0" sz="800" spc="50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00" spc="-114">
                <a:solidFill>
                  <a:srgbClr val="494949"/>
                </a:solidFill>
                <a:latin typeface="Arial Black"/>
                <a:cs typeface="Arial Black"/>
              </a:rPr>
              <a:t>Valór</a:t>
            </a:r>
            <a:r>
              <a:rPr dirty="0" sz="800" spc="7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3D3D3D"/>
                </a:solidFill>
                <a:latin typeface="Arial Black"/>
                <a:cs typeface="Arial Black"/>
              </a:rPr>
              <a:t>TótalSuplementado</a:t>
            </a:r>
            <a:r>
              <a:rPr dirty="0" sz="800" spc="3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800" spc="-35">
                <a:solidFill>
                  <a:srgbClr val="4D4D4D"/>
                </a:solidFill>
                <a:latin typeface="Arial Black"/>
                <a:cs typeface="Arial Black"/>
              </a:rPr>
              <a:t>R$</a:t>
            </a:r>
            <a:r>
              <a:rPr dirty="0" sz="800">
                <a:solidFill>
                  <a:srgbClr val="4D4D4D"/>
                </a:solidFill>
                <a:latin typeface="Arial Black"/>
                <a:cs typeface="Arial Black"/>
              </a:rPr>
              <a:t>	</a:t>
            </a:r>
            <a:r>
              <a:rPr dirty="0" sz="800" spc="-24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800" spc="-65">
                <a:solidFill>
                  <a:srgbClr val="414141"/>
                </a:solidFill>
                <a:latin typeface="Arial Black"/>
                <a:cs typeface="Arial Black"/>
              </a:rPr>
              <a:t>104300000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23042" y="6828108"/>
            <a:ext cx="5819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612775" algn="l"/>
                <a:tab pos="1008380" algn="l"/>
                <a:tab pos="1282700" algn="l"/>
                <a:tab pos="5769610" algn="l"/>
              </a:tabLst>
            </a:pPr>
            <a:r>
              <a:rPr dirty="0" baseline="45138" sz="1200" spc="-37">
                <a:solidFill>
                  <a:srgbClr val="C3C3C3"/>
                </a:solidFill>
                <a:latin typeface="Arial Black"/>
                <a:cs typeface="Arial Black"/>
              </a:rPr>
              <a:t>’</a:t>
            </a:r>
            <a:r>
              <a:rPr dirty="0" sz="800" spc="-25">
                <a:solidFill>
                  <a:srgbClr val="B8B8B8"/>
                </a:solidFill>
                <a:latin typeface="Arial Black"/>
                <a:cs typeface="Arial Black"/>
              </a:rPr>
              <a:t>ï.</a:t>
            </a:r>
            <a:r>
              <a:rPr dirty="0" sz="800">
                <a:solidFill>
                  <a:srgbClr val="B8B8B8"/>
                </a:solidFill>
                <a:latin typeface="Arial Black"/>
                <a:cs typeface="Arial Black"/>
              </a:rPr>
              <a:t>	</a:t>
            </a:r>
            <a:r>
              <a:rPr dirty="0" sz="800" spc="-50">
                <a:solidFill>
                  <a:srgbClr val="A7A7A7"/>
                </a:solidFill>
                <a:latin typeface="Arial Black"/>
                <a:cs typeface="Arial Black"/>
              </a:rPr>
              <a:t>-</a:t>
            </a:r>
            <a:r>
              <a:rPr dirty="0" sz="800">
                <a:solidFill>
                  <a:srgbClr val="A7A7A7"/>
                </a:solidFill>
                <a:latin typeface="Arial Black"/>
                <a:cs typeface="Arial Black"/>
              </a:rPr>
              <a:t>	</a:t>
            </a:r>
            <a:r>
              <a:rPr dirty="0" sz="800" spc="-50">
                <a:solidFill>
                  <a:srgbClr val="8C8C8C"/>
                </a:solidFill>
                <a:latin typeface="Arial Black"/>
                <a:cs typeface="Arial Black"/>
              </a:rPr>
              <a:t>.</a:t>
            </a:r>
            <a:r>
              <a:rPr dirty="0" sz="800">
                <a:solidFill>
                  <a:srgbClr val="8C8C8C"/>
                </a:solidFill>
                <a:latin typeface="Arial Black"/>
                <a:cs typeface="Arial Black"/>
              </a:rPr>
              <a:t>	</a:t>
            </a:r>
            <a:r>
              <a:rPr dirty="0" sz="800" spc="-25">
                <a:solidFill>
                  <a:srgbClr val="B1B1B1"/>
                </a:solidFill>
                <a:latin typeface="Arial Black"/>
                <a:cs typeface="Arial Black"/>
              </a:rPr>
              <a:t>..</a:t>
            </a:r>
            <a:r>
              <a:rPr dirty="0" sz="800">
                <a:solidFill>
                  <a:srgbClr val="B1B1B1"/>
                </a:solidFill>
                <a:latin typeface="Arial Black"/>
                <a:cs typeface="Arial Black"/>
              </a:rPr>
              <a:t>	</a:t>
            </a:r>
            <a:r>
              <a:rPr dirty="0" sz="800" spc="-50">
                <a:solidFill>
                  <a:srgbClr val="4D4D4D"/>
                </a:solidFill>
                <a:latin typeface="Arial Black"/>
                <a:cs typeface="Arial Black"/>
              </a:rPr>
              <a:t>’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74735" y="6934727"/>
            <a:ext cx="6145530" cy="105854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854710" marR="5080" indent="-447040">
              <a:lnSpc>
                <a:spcPct val="102400"/>
              </a:lnSpc>
              <a:spcBef>
                <a:spcPts val="75"/>
              </a:spcBef>
            </a:pPr>
            <a:r>
              <a:rPr dirty="0" sz="800" spc="-70">
                <a:solidFill>
                  <a:srgbClr val="484848"/>
                </a:solidFill>
                <a:latin typeface="Lucida Sans Unicode"/>
                <a:cs typeface="Lucida Sans Unicode"/>
              </a:rPr>
              <a:t>Äńiğö</a:t>
            </a:r>
            <a:r>
              <a:rPr dirty="0" sz="800" spc="-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0">
                <a:solidFill>
                  <a:srgbClr val="494949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150">
                <a:solidFill>
                  <a:srgbClr val="4D4D4D"/>
                </a:solidFill>
                <a:latin typeface="Lucida Sans Unicode"/>
                <a:cs typeface="Lucida Sans Unicode"/>
              </a:rPr>
              <a:t>e-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84848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despèȘäs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dećõrrënteś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4545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âbertura</a:t>
            </a:r>
            <a:r>
              <a:rPr dirty="0" sz="800" spc="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6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B3B3B"/>
                </a:solidFill>
                <a:latin typeface="Lucida Sans Unicode"/>
                <a:cs typeface="Lucida Sans Unicode"/>
              </a:rPr>
              <a:t>crébito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05050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-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serão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cob.ertas</a:t>
            </a:r>
            <a:r>
              <a:rPr dirty="0" sz="800" spc="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94949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pårägrätò”</a:t>
            </a:r>
            <a:r>
              <a:rPr dirty="0" sz="80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òa</a:t>
            </a:r>
            <a:r>
              <a:rPr dirty="0" sz="800" spc="-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Léi</a:t>
            </a:r>
            <a:r>
              <a:rPr dirty="0" sz="800" spc="-9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545454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4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45454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  <a:p>
            <a:pPr marL="3337560">
              <a:lnSpc>
                <a:spcPct val="100000"/>
              </a:lnSpc>
              <a:spcBef>
                <a:spcPts val="1150"/>
              </a:spcBef>
            </a:pP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R$1.043.000,00</a:t>
            </a:r>
            <a:endParaRPr sz="800">
              <a:latin typeface="Lucida Sans Unicode"/>
              <a:cs typeface="Lucida Sans Unicode"/>
            </a:endParaRPr>
          </a:p>
          <a:p>
            <a:pPr marL="333057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$1.043.000,00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1050" spc="-70">
                <a:solidFill>
                  <a:srgbClr val="3B3B3B"/>
                </a:solidFill>
                <a:latin typeface="Lucida Sans Unicode"/>
                <a:cs typeface="Lucida Sans Unicode"/>
              </a:rPr>
              <a:t>FUNDO</a:t>
            </a:r>
            <a:r>
              <a:rPr dirty="0" sz="10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25">
                <a:solidFill>
                  <a:srgbClr val="383838"/>
                </a:solidFill>
                <a:latin typeface="Lucida Sans Unicode"/>
                <a:cs typeface="Lucida Sans Unicode"/>
              </a:rPr>
              <a:t>MÚNiĆ!I?AL.õ”ü</a:t>
            </a:r>
            <a:r>
              <a:rPr dirty="0" sz="1050" spc="-25">
                <a:solidFill>
                  <a:srgbClr val="414141"/>
                </a:solidFill>
                <a:latin typeface="Lucida Sans Unicode"/>
                <a:cs typeface="Lucida Sans Unicode"/>
              </a:rPr>
              <a:t>i4AÚÖE.</a:t>
            </a:r>
            <a:endParaRPr sz="1050">
              <a:latin typeface="Lucida Sans Unicode"/>
              <a:cs typeface="Lucida Sans Unicode"/>
            </a:endParaRPr>
          </a:p>
        </p:txBody>
      </p: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526743" y="7988162"/>
          <a:ext cx="6332855" cy="645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5050790"/>
                <a:gridCol w="502285"/>
              </a:tblGrid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14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tËundotMùńicipaf</a:t>
                      </a:r>
                      <a:r>
                        <a:rPr dirty="0" sz="800" spc="-6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6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Saúü.e</a:t>
                      </a:r>
                      <a:r>
                        <a:rPr dirty="0" sz="800" spc="-10">
                          <a:solidFill>
                            <a:srgbClr val="BCBCBC"/>
                          </a:solidFill>
                          <a:latin typeface="Arial Black"/>
                          <a:cs typeface="Arial Black"/>
                        </a:rPr>
                        <a:t>"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333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3.3.9.0.36.õ1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MANUTENCAO</a:t>
                      </a:r>
                      <a:r>
                        <a:rPr dirty="0" sz="800" spc="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OPERACIONALIZACAO</a:t>
                      </a:r>
                      <a:r>
                        <a:rPr dirty="0" sz="80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sz="800" spc="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SAUDE</a:t>
                      </a:r>
                      <a:r>
                        <a:rPr dirty="0" sz="800" spc="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FAMILIA/UBS</a:t>
                      </a:r>
                      <a:r>
                        <a:rPr dirty="0" sz="800" spc="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sz="800" spc="-1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34"/>
                        </a:spcBef>
                        <a:tabLst>
                          <a:tab pos="3192145" algn="l"/>
                        </a:tabLst>
                      </a:pP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SERvlCOS</a:t>
                      </a:r>
                      <a:r>
                        <a:rPr dirty="0" sz="800" spc="1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DE'TERCEIROS</a:t>
                      </a:r>
                      <a:r>
                        <a:rPr dirty="0" sz="800" spc="1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5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6040"/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ts val="955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2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4646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10" b="1">
                          <a:solidFill>
                            <a:srgbClr val="64646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955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545793" y="8628428"/>
            <a:ext cx="5973445" cy="5194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537845" algn="l"/>
                <a:tab pos="782320" algn="l"/>
              </a:tabLst>
            </a:pP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2.133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BFBFBF"/>
                </a:solidFill>
                <a:latin typeface="Lucida Sans Unicode"/>
                <a:cs typeface="Lucida Sans Unicode"/>
              </a:rPr>
              <a:t>.</a:t>
            </a:r>
            <a:r>
              <a:rPr dirty="0" sz="800">
                <a:solidFill>
                  <a:srgbClr val="BFBFBF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MÂNÜTÉŃČAÖ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/*OPÊÓACIOŃALIZACÃO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95959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1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SAÚDE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707070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0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CEMES</a:t>
            </a: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6565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0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SAMU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192/SAÚDE</a:t>
            </a:r>
            <a:r>
              <a:rPr dirty="0" sz="80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0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Lucida Sans Unicode"/>
                <a:cs typeface="Lucida Sans Unicode"/>
              </a:rPr>
              <a:t>í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  <a:tabLst>
                <a:tab pos="786765" algn="l"/>
              </a:tabLst>
            </a:pP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OUTRÔS.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MATERIALS</a:t>
            </a:r>
            <a:r>
              <a:rPr dirty="0" sz="800" spc="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GONSUMÒ</a:t>
            </a:r>
            <a:endParaRPr sz="800">
              <a:latin typeface="Lucida Sans Unicode"/>
              <a:cs typeface="Lucida Sans Unicode"/>
            </a:endParaRPr>
          </a:p>
          <a:p>
            <a:pPr marL="993775">
              <a:lnSpc>
                <a:spcPct val="100000"/>
              </a:lnSpc>
              <a:spcBef>
                <a:spcPts val="335"/>
              </a:spcBef>
            </a:pPr>
            <a:r>
              <a:rPr dirty="0" sz="800" spc="-45">
                <a:solidFill>
                  <a:srgbClr val="BCBCBC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55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A8A8A8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36613" y="8792926"/>
            <a:ext cx="212471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7520">
              <a:lnSpc>
                <a:spcPct val="134900"/>
              </a:lnSpc>
              <a:spcBef>
                <a:spcPts val="100"/>
              </a:spcBef>
            </a:pP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67676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0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4D4D4D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95959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9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RR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0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677545">
              <a:lnSpc>
                <a:spcPct val="100000"/>
              </a:lnSpc>
              <a:spcBef>
                <a:spcPts val="265"/>
              </a:spcBef>
            </a:pPr>
            <a:r>
              <a:rPr dirty="0" sz="800" spc="-65" b="1">
                <a:solidFill>
                  <a:srgbClr val="4B4B4B"/>
                </a:solidFill>
                <a:latin typeface="Arial"/>
                <a:cs typeface="Arial"/>
              </a:rPr>
              <a:t>VaIÒr</a:t>
            </a:r>
            <a:r>
              <a:rPr dirty="0" sz="800" spc="-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444444"/>
                </a:solidFill>
                <a:latin typeface="Arial"/>
                <a:cs typeface="Arial"/>
              </a:rPr>
              <a:t>Total</a:t>
            </a:r>
            <a:r>
              <a:rPr dirty="0" sz="800" spc="-1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Anulado</a:t>
            </a:r>
            <a:r>
              <a:rPr dirty="0" sz="800" spc="3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68901" y="8792926"/>
            <a:ext cx="591820" cy="6807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983.000,00</a:t>
            </a:r>
            <a:endParaRPr sz="800">
              <a:latin typeface="Lucida Sans Unicode"/>
              <a:cs typeface="Lucida Sans Unicode"/>
            </a:endParaRPr>
          </a:p>
          <a:p>
            <a:pPr algn="r" marR="762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3D3D3D"/>
                </a:solidFill>
                <a:latin typeface="Lucida Sans Unicode"/>
                <a:cs typeface="Lucida Sans Unicode"/>
              </a:rPr>
              <a:t>983.000,00</a:t>
            </a:r>
            <a:endParaRPr sz="800">
              <a:latin typeface="Lucida Sans Unicode"/>
              <a:cs typeface="Lucida Sans Unicode"/>
            </a:endParaRPr>
          </a:p>
          <a:p>
            <a:pPr algn="r" marR="11430">
              <a:lnSpc>
                <a:spcPct val="100000"/>
              </a:lnSpc>
              <a:spcBef>
                <a:spcPts val="380"/>
              </a:spcBef>
            </a:pP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1.043.000,00</a:t>
            </a:r>
            <a:endParaRPr sz="80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265"/>
              </a:spcBef>
            </a:pPr>
            <a:r>
              <a:rPr dirty="0" sz="800" spc="-30" b="1">
                <a:solidFill>
                  <a:srgbClr val="3F3F3F"/>
                </a:solidFill>
                <a:latin typeface="Arial"/>
                <a:cs typeface="Arial"/>
              </a:rPr>
              <a:t>1.043.000,00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377777" y="9326015"/>
            <a:ext cx="42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4">
                <a:solidFill>
                  <a:srgbClr val="CFCFCF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641585" y="9326015"/>
            <a:ext cx="488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979797"/>
                </a:solidFill>
                <a:latin typeface="Lucida Sans Unicode"/>
                <a:cs typeface="Lucida Sans Unicode"/>
              </a:rPr>
              <a:t>‘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632959" y="9566674"/>
            <a:ext cx="2170430" cy="0"/>
          </a:xfrm>
          <a:custGeom>
            <a:avLst/>
            <a:gdLst/>
            <a:ahLst/>
            <a:cxnLst/>
            <a:rect l="l" t="t" r="r" b="b"/>
            <a:pathLst>
              <a:path w="2170429" h="0">
                <a:moveTo>
                  <a:pt x="0" y="0"/>
                </a:moveTo>
                <a:lnTo>
                  <a:pt x="2170176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663696" y="9563627"/>
            <a:ext cx="859790" cy="0"/>
          </a:xfrm>
          <a:custGeom>
            <a:avLst/>
            <a:gdLst/>
            <a:ahLst/>
            <a:cxnLst/>
            <a:rect l="l" t="t" r="r" b="b"/>
            <a:pathLst>
              <a:path w="859789" h="0">
                <a:moveTo>
                  <a:pt x="0" y="0"/>
                </a:moveTo>
                <a:lnTo>
                  <a:pt x="859536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399288" y="9556012"/>
            <a:ext cx="3161030" cy="12700"/>
            <a:chOff x="399288" y="9556012"/>
            <a:chExt cx="3161030" cy="12700"/>
          </a:xfrm>
        </p:grpSpPr>
        <p:sp>
          <p:nvSpPr>
            <p:cNvPr id="5" name="object 5" descr=""/>
            <p:cNvSpPr/>
            <p:nvPr/>
          </p:nvSpPr>
          <p:spPr>
            <a:xfrm>
              <a:off x="3200399" y="9563627"/>
              <a:ext cx="360045" cy="0"/>
            </a:xfrm>
            <a:custGeom>
              <a:avLst/>
              <a:gdLst/>
              <a:ahLst/>
              <a:cxnLst/>
              <a:rect l="l" t="t" r="r" b="b"/>
              <a:pathLst>
                <a:path w="360045" h="0">
                  <a:moveTo>
                    <a:pt x="0" y="0"/>
                  </a:moveTo>
                  <a:lnTo>
                    <a:pt x="359664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99288" y="9560581"/>
              <a:ext cx="2783205" cy="0"/>
            </a:xfrm>
            <a:custGeom>
              <a:avLst/>
              <a:gdLst/>
              <a:ahLst/>
              <a:cxnLst/>
              <a:rect l="l" t="t" r="r" b="b"/>
              <a:pathLst>
                <a:path w="2783205" h="0">
                  <a:moveTo>
                    <a:pt x="0" y="0"/>
                  </a:moveTo>
                  <a:lnTo>
                    <a:pt x="2782824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2676144" y="2548168"/>
            <a:ext cx="515620" cy="0"/>
          </a:xfrm>
          <a:custGeom>
            <a:avLst/>
            <a:gdLst/>
            <a:ahLst/>
            <a:cxnLst/>
            <a:rect l="l" t="t" r="r" b="b"/>
            <a:pathLst>
              <a:path w="515619" h="0">
                <a:moveTo>
                  <a:pt x="0" y="0"/>
                </a:moveTo>
                <a:lnTo>
                  <a:pt x="515112" y="0"/>
                </a:lnTo>
              </a:path>
            </a:pathLst>
          </a:custGeom>
          <a:ln w="9138">
            <a:solidFill>
              <a:srgbClr val="5760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405384" y="1184982"/>
            <a:ext cx="6403975" cy="9525"/>
            <a:chOff x="405384" y="1184982"/>
            <a:chExt cx="6403975" cy="9525"/>
          </a:xfrm>
        </p:grpSpPr>
        <p:sp>
          <p:nvSpPr>
            <p:cNvPr id="9" name="object 9" descr=""/>
            <p:cNvSpPr/>
            <p:nvPr/>
          </p:nvSpPr>
          <p:spPr>
            <a:xfrm>
              <a:off x="405384" y="1189552"/>
              <a:ext cx="5017135" cy="0"/>
            </a:xfrm>
            <a:custGeom>
              <a:avLst/>
              <a:gdLst/>
              <a:ahLst/>
              <a:cxnLst/>
              <a:rect l="l" t="t" r="r" b="b"/>
              <a:pathLst>
                <a:path w="5017135" h="0">
                  <a:moveTo>
                    <a:pt x="0" y="0"/>
                  </a:moveTo>
                  <a:lnTo>
                    <a:pt x="5017008" y="0"/>
                  </a:lnTo>
                </a:path>
              </a:pathLst>
            </a:custGeom>
            <a:ln w="9138">
              <a:solidFill>
                <a:srgbClr val="5457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449824" y="1189552"/>
              <a:ext cx="1359535" cy="0"/>
            </a:xfrm>
            <a:custGeom>
              <a:avLst/>
              <a:gdLst/>
              <a:ahLst/>
              <a:cxnLst/>
              <a:rect l="l" t="t" r="r" b="b"/>
              <a:pathLst>
                <a:path w="1359534" h="0">
                  <a:moveTo>
                    <a:pt x="0" y="0"/>
                  </a:moveTo>
                  <a:lnTo>
                    <a:pt x="1359408" y="0"/>
                  </a:lnTo>
                </a:path>
              </a:pathLst>
            </a:custGeom>
            <a:ln w="9138">
              <a:solidFill>
                <a:srgbClr val="54575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475487" y="682354"/>
            <a:ext cx="680085" cy="365760"/>
            <a:chOff x="475487" y="682354"/>
            <a:chExt cx="680085" cy="365760"/>
          </a:xfrm>
        </p:grpSpPr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631" y="685401"/>
              <a:ext cx="280416" cy="316807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5487" y="682354"/>
              <a:ext cx="679704" cy="365547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85416" y="9595613"/>
            <a:ext cx="972312" cy="67016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3504" y="411240"/>
            <a:ext cx="390144" cy="268067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1269077" y="286084"/>
            <a:ext cx="305625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solidFill>
                  <a:srgbClr val="31313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1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F2F2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14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40">
                <a:solidFill>
                  <a:srgbClr val="2D2D2D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3335" marR="1935480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Página </a:t>
            </a:r>
            <a:fld id="{81D60167-4931-47E6-BA6A-407CBD079E47}" type="slidenum">
              <a:rPr dirty="0">
                <a:solidFill>
                  <a:srgbClr val="5D5D5D"/>
                </a:solidFill>
              </a:rPr>
              <a:t>2</a:t>
            </a:fld>
            <a:r>
              <a:rPr dirty="0" spc="-40">
                <a:solidFill>
                  <a:srgbClr val="5D5D5D"/>
                </a:solidFill>
              </a:rPr>
              <a:t> </a:t>
            </a:r>
            <a:r>
              <a:rPr dirty="0" spc="-20">
                <a:solidFill>
                  <a:srgbClr val="484848"/>
                </a:solidFill>
              </a:rPr>
              <a:t>de</a:t>
            </a:r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4D4D4D"/>
                </a:solidFill>
              </a:rPr>
              <a:t>2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757600" y="1265699"/>
            <a:ext cx="450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37232" y="1265699"/>
            <a:ext cx="330707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D4D4D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84848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Publioue-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464646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85">
                <a:solidFill>
                  <a:srgbClr val="464646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64646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464646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679298" y="1984355"/>
            <a:ext cx="18319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solidFill>
                  <a:srgbClr val="484848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Lucida Sans Unicode"/>
                <a:cs typeface="Lucida Sans Unicode"/>
              </a:rPr>
              <a:t>Prefeit</a:t>
            </a:r>
            <a:r>
              <a:rPr dirty="0" sz="850" spc="2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45454"/>
                </a:solidFill>
                <a:latin typeface="Lucida Sans Unicode"/>
                <a:cs typeface="Lucida Sans Unicode"/>
              </a:rPr>
              <a:t>20</a:t>
            </a:r>
            <a:r>
              <a:rPr dirty="0" sz="850" spc="24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D4D4D"/>
                </a:solidFill>
                <a:latin typeface="Lucida Sans Unicode"/>
                <a:cs typeface="Lucida Sans Unicode"/>
              </a:rPr>
              <a:t>junho,</a:t>
            </a:r>
            <a:r>
              <a:rPr dirty="0" sz="85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2025-08-20T16:53:20Z</dcterms:created>
  <dcterms:modified xsi:type="dcterms:W3CDTF">2025-08-20T16:53:20Z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2025-08-20T00:00:00Z</vt:filetime>
  </property>
  <property fmtid="{D5CDD505-2E9C-101B-9397-08002B2CF9AE}" pid="3" name="LastSaved">
    <vt:filetime>2025-08-20T00:00:00Z</vt:filetime>
  </property>
</Properties>
</file>