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340600" cy="10471150"/>
  <p:notesSz cx="7340600" cy="104711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46056"/>
            <a:ext cx="6244907" cy="21989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863844"/>
            <a:ext cx="5142865" cy="2617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4F4F4F"/>
                </a:solidFill>
                <a:latin typeface="Lucida Sans Unicode"/>
                <a:cs typeface="Lucida Sans Unicode"/>
              </a:defRPr>
            </a:lvl1pPr>
          </a:lstStyle>
          <a:p>
            <a:pPr marL="24130">
              <a:lnSpc>
                <a:spcPct val="100000"/>
              </a:lnSpc>
              <a:spcBef>
                <a:spcPts val="100"/>
              </a:spcBef>
            </a:pPr>
            <a:r>
              <a:rPr dirty="0" sz="600" spc="-45">
                <a:solidFill>
                  <a:srgbClr val="4B4B4B"/>
                </a:solidFill>
              </a:rPr>
              <a:t>Păgina</a:t>
            </a:r>
            <a:r>
              <a:rPr dirty="0" sz="600" spc="10">
                <a:solidFill>
                  <a:srgbClr val="4B4B4B"/>
                </a:solidFill>
              </a:rPr>
              <a:t> </a:t>
            </a:r>
            <a:fld id="{81D60167-4931-47E6-BA6A-407CBD079E47}" type="slidenum">
              <a:rPr dirty="0" sz="600" spc="-40">
                <a:solidFill>
                  <a:srgbClr val="5E5E5E"/>
                </a:solidFill>
              </a:rPr>
              <a:t>#</a:t>
            </a:fld>
            <a:r>
              <a:rPr dirty="0" sz="600" spc="-35">
                <a:solidFill>
                  <a:srgbClr val="5E5E5E"/>
                </a:solidFill>
              </a:rPr>
              <a:t> </a:t>
            </a:r>
            <a:r>
              <a:rPr dirty="0" sz="600" spc="-30">
                <a:solidFill>
                  <a:srgbClr val="494949"/>
                </a:solidFill>
              </a:rPr>
              <a:t>de</a:t>
            </a:r>
            <a:r>
              <a:rPr dirty="0" sz="600" spc="-65">
                <a:solidFill>
                  <a:srgbClr val="494949"/>
                </a:solidFill>
              </a:rPr>
              <a:t> </a:t>
            </a:r>
            <a:r>
              <a:rPr dirty="0" sz="600" spc="-50">
                <a:solidFill>
                  <a:srgbClr val="494949"/>
                </a:solidFill>
              </a:rPr>
              <a:t>2</a:t>
            </a:r>
            <a:endParaRPr sz="60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4F4F4F"/>
                </a:solidFill>
                <a:latin typeface="Lucida Sans Unicode"/>
                <a:cs typeface="Lucida Sans Unicode"/>
              </a:defRPr>
            </a:lvl1pPr>
          </a:lstStyle>
          <a:p>
            <a:pPr marL="24130">
              <a:lnSpc>
                <a:spcPct val="100000"/>
              </a:lnSpc>
              <a:spcBef>
                <a:spcPts val="100"/>
              </a:spcBef>
            </a:pPr>
            <a:r>
              <a:rPr dirty="0" sz="600" spc="-45">
                <a:solidFill>
                  <a:srgbClr val="4B4B4B"/>
                </a:solidFill>
              </a:rPr>
              <a:t>Păgina</a:t>
            </a:r>
            <a:r>
              <a:rPr dirty="0" sz="600" spc="10">
                <a:solidFill>
                  <a:srgbClr val="4B4B4B"/>
                </a:solidFill>
              </a:rPr>
              <a:t> </a:t>
            </a:r>
            <a:fld id="{81D60167-4931-47E6-BA6A-407CBD079E47}" type="slidenum">
              <a:rPr dirty="0" sz="600" spc="-40">
                <a:solidFill>
                  <a:srgbClr val="5E5E5E"/>
                </a:solidFill>
              </a:rPr>
              <a:t>#</a:t>
            </a:fld>
            <a:r>
              <a:rPr dirty="0" sz="600" spc="-35">
                <a:solidFill>
                  <a:srgbClr val="5E5E5E"/>
                </a:solidFill>
              </a:rPr>
              <a:t> </a:t>
            </a:r>
            <a:r>
              <a:rPr dirty="0" sz="600" spc="-30">
                <a:solidFill>
                  <a:srgbClr val="494949"/>
                </a:solidFill>
              </a:rPr>
              <a:t>de</a:t>
            </a:r>
            <a:r>
              <a:rPr dirty="0" sz="600" spc="-65">
                <a:solidFill>
                  <a:srgbClr val="494949"/>
                </a:solidFill>
              </a:rPr>
              <a:t> </a:t>
            </a:r>
            <a:r>
              <a:rPr dirty="0" sz="600" spc="-50">
                <a:solidFill>
                  <a:srgbClr val="494949"/>
                </a:solidFill>
              </a:rPr>
              <a:t>2</a:t>
            </a:r>
            <a:endParaRPr sz="60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4F4F4F"/>
                </a:solidFill>
                <a:latin typeface="Lucida Sans Unicode"/>
                <a:cs typeface="Lucida Sans Unicode"/>
              </a:defRPr>
            </a:lvl1pPr>
          </a:lstStyle>
          <a:p>
            <a:pPr marL="24130">
              <a:lnSpc>
                <a:spcPct val="100000"/>
              </a:lnSpc>
              <a:spcBef>
                <a:spcPts val="100"/>
              </a:spcBef>
            </a:pPr>
            <a:r>
              <a:rPr dirty="0" sz="600" spc="-45">
                <a:solidFill>
                  <a:srgbClr val="4B4B4B"/>
                </a:solidFill>
              </a:rPr>
              <a:t>Păgina</a:t>
            </a:r>
            <a:r>
              <a:rPr dirty="0" sz="600" spc="10">
                <a:solidFill>
                  <a:srgbClr val="4B4B4B"/>
                </a:solidFill>
              </a:rPr>
              <a:t> </a:t>
            </a:r>
            <a:fld id="{81D60167-4931-47E6-BA6A-407CBD079E47}" type="slidenum">
              <a:rPr dirty="0" sz="600" spc="-40">
                <a:solidFill>
                  <a:srgbClr val="5E5E5E"/>
                </a:solidFill>
              </a:rPr>
              <a:t>#</a:t>
            </a:fld>
            <a:r>
              <a:rPr dirty="0" sz="600" spc="-35">
                <a:solidFill>
                  <a:srgbClr val="5E5E5E"/>
                </a:solidFill>
              </a:rPr>
              <a:t> </a:t>
            </a:r>
            <a:r>
              <a:rPr dirty="0" sz="600" spc="-30">
                <a:solidFill>
                  <a:srgbClr val="494949"/>
                </a:solidFill>
              </a:rPr>
              <a:t>de</a:t>
            </a:r>
            <a:r>
              <a:rPr dirty="0" sz="600" spc="-65">
                <a:solidFill>
                  <a:srgbClr val="494949"/>
                </a:solidFill>
              </a:rPr>
              <a:t> </a:t>
            </a:r>
            <a:r>
              <a:rPr dirty="0" sz="600" spc="-50">
                <a:solidFill>
                  <a:srgbClr val="494949"/>
                </a:solidFill>
              </a:rPr>
              <a:t>2</a:t>
            </a:r>
            <a:endParaRPr sz="60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4F4F4F"/>
                </a:solidFill>
                <a:latin typeface="Lucida Sans Unicode"/>
                <a:cs typeface="Lucida Sans Unicode"/>
              </a:defRPr>
            </a:lvl1pPr>
          </a:lstStyle>
          <a:p>
            <a:pPr marL="24130">
              <a:lnSpc>
                <a:spcPct val="100000"/>
              </a:lnSpc>
              <a:spcBef>
                <a:spcPts val="100"/>
              </a:spcBef>
            </a:pPr>
            <a:r>
              <a:rPr dirty="0" sz="600" spc="-45">
                <a:solidFill>
                  <a:srgbClr val="4B4B4B"/>
                </a:solidFill>
              </a:rPr>
              <a:t>Păgina</a:t>
            </a:r>
            <a:r>
              <a:rPr dirty="0" sz="600" spc="10">
                <a:solidFill>
                  <a:srgbClr val="4B4B4B"/>
                </a:solidFill>
              </a:rPr>
              <a:t> </a:t>
            </a:r>
            <a:fld id="{81D60167-4931-47E6-BA6A-407CBD079E47}" type="slidenum">
              <a:rPr dirty="0" sz="600" spc="-40">
                <a:solidFill>
                  <a:srgbClr val="5E5E5E"/>
                </a:solidFill>
              </a:rPr>
              <a:t>#</a:t>
            </a:fld>
            <a:r>
              <a:rPr dirty="0" sz="600" spc="-35">
                <a:solidFill>
                  <a:srgbClr val="5E5E5E"/>
                </a:solidFill>
              </a:rPr>
              <a:t> </a:t>
            </a:r>
            <a:r>
              <a:rPr dirty="0" sz="600" spc="-30">
                <a:solidFill>
                  <a:srgbClr val="494949"/>
                </a:solidFill>
              </a:rPr>
              <a:t>de</a:t>
            </a:r>
            <a:r>
              <a:rPr dirty="0" sz="600" spc="-65">
                <a:solidFill>
                  <a:srgbClr val="494949"/>
                </a:solidFill>
              </a:rPr>
              <a:t> </a:t>
            </a:r>
            <a:r>
              <a:rPr dirty="0" sz="600" spc="-50">
                <a:solidFill>
                  <a:srgbClr val="494949"/>
                </a:solidFill>
              </a:rPr>
              <a:t>2</a:t>
            </a:r>
            <a:endParaRPr sz="60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4F4F4F"/>
                </a:solidFill>
                <a:latin typeface="Lucida Sans Unicode"/>
                <a:cs typeface="Lucida Sans Unicode"/>
              </a:defRPr>
            </a:lvl1pPr>
          </a:lstStyle>
          <a:p>
            <a:pPr marL="24130">
              <a:lnSpc>
                <a:spcPct val="100000"/>
              </a:lnSpc>
              <a:spcBef>
                <a:spcPts val="100"/>
              </a:spcBef>
            </a:pPr>
            <a:r>
              <a:rPr dirty="0" sz="600" spc="-45">
                <a:solidFill>
                  <a:srgbClr val="4B4B4B"/>
                </a:solidFill>
              </a:rPr>
              <a:t>Păgina</a:t>
            </a:r>
            <a:r>
              <a:rPr dirty="0" sz="600" spc="10">
                <a:solidFill>
                  <a:srgbClr val="4B4B4B"/>
                </a:solidFill>
              </a:rPr>
              <a:t> </a:t>
            </a:r>
            <a:fld id="{81D60167-4931-47E6-BA6A-407CBD079E47}" type="slidenum">
              <a:rPr dirty="0" sz="600" spc="-40">
                <a:solidFill>
                  <a:srgbClr val="5E5E5E"/>
                </a:solidFill>
              </a:rPr>
              <a:t>#</a:t>
            </a:fld>
            <a:r>
              <a:rPr dirty="0" sz="600" spc="-35">
                <a:solidFill>
                  <a:srgbClr val="5E5E5E"/>
                </a:solidFill>
              </a:rPr>
              <a:t> </a:t>
            </a:r>
            <a:r>
              <a:rPr dirty="0" sz="600" spc="-30">
                <a:solidFill>
                  <a:srgbClr val="494949"/>
                </a:solidFill>
              </a:rPr>
              <a:t>de</a:t>
            </a:r>
            <a:r>
              <a:rPr dirty="0" sz="600" spc="-65">
                <a:solidFill>
                  <a:srgbClr val="494949"/>
                </a:solidFill>
              </a:rPr>
              <a:t> </a:t>
            </a:r>
            <a:r>
              <a:rPr dirty="0" sz="600" spc="-50">
                <a:solidFill>
                  <a:srgbClr val="494949"/>
                </a:solidFill>
              </a:rPr>
              <a:t>2</a:t>
            </a:r>
            <a:endParaRPr sz="600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8846"/>
            <a:ext cx="6612255" cy="16753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408364"/>
            <a:ext cx="6612255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738170"/>
            <a:ext cx="2351024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162128" y="9616334"/>
            <a:ext cx="496105" cy="1352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rgbClr val="4F4F4F"/>
                </a:solidFill>
                <a:latin typeface="Lucida Sans Unicode"/>
                <a:cs typeface="Lucida Sans Unicode"/>
              </a:defRPr>
            </a:lvl1pPr>
          </a:lstStyle>
          <a:p>
            <a:pPr marL="24130">
              <a:lnSpc>
                <a:spcPct val="100000"/>
              </a:lnSpc>
              <a:spcBef>
                <a:spcPts val="100"/>
              </a:spcBef>
            </a:pPr>
            <a:r>
              <a:rPr dirty="0" sz="600" spc="-45">
                <a:solidFill>
                  <a:srgbClr val="4B4B4B"/>
                </a:solidFill>
              </a:rPr>
              <a:t>Păgina</a:t>
            </a:r>
            <a:r>
              <a:rPr dirty="0" sz="600" spc="10">
                <a:solidFill>
                  <a:srgbClr val="4B4B4B"/>
                </a:solidFill>
              </a:rPr>
              <a:t> </a:t>
            </a:r>
            <a:fld id="{81D60167-4931-47E6-BA6A-407CBD079E47}" type="slidenum">
              <a:rPr dirty="0" sz="600" spc="-40">
                <a:solidFill>
                  <a:srgbClr val="5E5E5E"/>
                </a:solidFill>
              </a:rPr>
              <a:t>#</a:t>
            </a:fld>
            <a:r>
              <a:rPr dirty="0" sz="600" spc="-35">
                <a:solidFill>
                  <a:srgbClr val="5E5E5E"/>
                </a:solidFill>
              </a:rPr>
              <a:t> </a:t>
            </a:r>
            <a:r>
              <a:rPr dirty="0" sz="600" spc="-30">
                <a:solidFill>
                  <a:srgbClr val="494949"/>
                </a:solidFill>
              </a:rPr>
              <a:t>de</a:t>
            </a:r>
            <a:r>
              <a:rPr dirty="0" sz="600" spc="-65">
                <a:solidFill>
                  <a:srgbClr val="494949"/>
                </a:solidFill>
              </a:rPr>
              <a:t> </a:t>
            </a:r>
            <a:r>
              <a:rPr dirty="0" sz="600" spc="-50">
                <a:solidFill>
                  <a:srgbClr val="494949"/>
                </a:solidFill>
              </a:rPr>
              <a:t>2</a:t>
            </a:r>
            <a:endParaRPr sz="600"/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image" Target="../media/image3.jpg"/><Relationship Id="rId5" Type="http://schemas.openxmlformats.org/officeDocument/2006/relationships/image" Target="../media/image4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png"/><Relationship Id="rId3" Type="http://schemas.openxmlformats.org/officeDocument/2006/relationships/image" Target="../media/image6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23088" y="411240"/>
            <a:ext cx="697992" cy="694539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3727703" y="9621506"/>
            <a:ext cx="990600" cy="0"/>
          </a:xfrm>
          <a:custGeom>
            <a:avLst/>
            <a:gdLst/>
            <a:ahLst/>
            <a:cxnLst/>
            <a:rect l="l" t="t" r="r" b="b"/>
            <a:pathLst>
              <a:path w="990600" h="0">
                <a:moveTo>
                  <a:pt x="0" y="0"/>
                </a:moveTo>
                <a:lnTo>
                  <a:pt x="990600" y="0"/>
                </a:lnTo>
              </a:path>
            </a:pathLst>
          </a:custGeom>
          <a:ln w="9138">
            <a:solidFill>
              <a:srgbClr val="575B6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83463" y="9621506"/>
            <a:ext cx="3398520" cy="0"/>
          </a:xfrm>
          <a:custGeom>
            <a:avLst/>
            <a:gdLst/>
            <a:ahLst/>
            <a:cxnLst/>
            <a:rect l="l" t="t" r="r" b="b"/>
            <a:pathLst>
              <a:path w="3398520" h="0">
                <a:moveTo>
                  <a:pt x="0" y="0"/>
                </a:moveTo>
                <a:lnTo>
                  <a:pt x="3398520" y="0"/>
                </a:lnTo>
              </a:path>
            </a:pathLst>
          </a:custGeom>
          <a:ln w="9138">
            <a:solidFill>
              <a:srgbClr val="575B60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5" name="object 5" descr=""/>
          <p:cNvGrpSpPr/>
          <p:nvPr/>
        </p:nvGrpSpPr>
        <p:grpSpPr>
          <a:xfrm>
            <a:off x="4831079" y="9613890"/>
            <a:ext cx="1847214" cy="9525"/>
            <a:chOff x="4831079" y="9613890"/>
            <a:chExt cx="1847214" cy="9525"/>
          </a:xfrm>
        </p:grpSpPr>
        <p:sp>
          <p:nvSpPr>
            <p:cNvPr id="6" name="object 6" descr=""/>
            <p:cNvSpPr/>
            <p:nvPr/>
          </p:nvSpPr>
          <p:spPr>
            <a:xfrm>
              <a:off x="4831079" y="9618460"/>
              <a:ext cx="475615" cy="0"/>
            </a:xfrm>
            <a:custGeom>
              <a:avLst/>
              <a:gdLst/>
              <a:ahLst/>
              <a:cxnLst/>
              <a:rect l="l" t="t" r="r" b="b"/>
              <a:pathLst>
                <a:path w="475614" h="0">
                  <a:moveTo>
                    <a:pt x="0" y="0"/>
                  </a:moveTo>
                  <a:lnTo>
                    <a:pt x="475488" y="0"/>
                  </a:lnTo>
                </a:path>
              </a:pathLst>
            </a:custGeom>
            <a:ln w="9138">
              <a:solidFill>
                <a:srgbClr val="575B6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5343143" y="9618460"/>
              <a:ext cx="1335405" cy="0"/>
            </a:xfrm>
            <a:custGeom>
              <a:avLst/>
              <a:gdLst/>
              <a:ahLst/>
              <a:cxnLst/>
              <a:rect l="l" t="t" r="r" b="b"/>
              <a:pathLst>
                <a:path w="1335404" h="0">
                  <a:moveTo>
                    <a:pt x="0" y="0"/>
                  </a:moveTo>
                  <a:lnTo>
                    <a:pt x="1335024" y="0"/>
                  </a:lnTo>
                </a:path>
              </a:pathLst>
            </a:custGeom>
            <a:ln w="9138">
              <a:solidFill>
                <a:srgbClr val="575B6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 descr=""/>
          <p:cNvSpPr/>
          <p:nvPr/>
        </p:nvSpPr>
        <p:spPr>
          <a:xfrm>
            <a:off x="377952" y="3254893"/>
            <a:ext cx="664845" cy="0"/>
          </a:xfrm>
          <a:custGeom>
            <a:avLst/>
            <a:gdLst/>
            <a:ahLst/>
            <a:cxnLst/>
            <a:rect l="l" t="t" r="r" b="b"/>
            <a:pathLst>
              <a:path w="664844" h="0">
                <a:moveTo>
                  <a:pt x="0" y="0"/>
                </a:moveTo>
                <a:lnTo>
                  <a:pt x="664464" y="0"/>
                </a:lnTo>
              </a:path>
            </a:pathLst>
          </a:custGeom>
          <a:ln w="9138">
            <a:solidFill>
              <a:srgbClr val="484B4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/>
          <p:nvPr/>
        </p:nvSpPr>
        <p:spPr>
          <a:xfrm>
            <a:off x="271272" y="1247429"/>
            <a:ext cx="6398260" cy="0"/>
          </a:xfrm>
          <a:custGeom>
            <a:avLst/>
            <a:gdLst/>
            <a:ahLst/>
            <a:cxnLst/>
            <a:rect l="l" t="t" r="r" b="b"/>
            <a:pathLst>
              <a:path w="6398259" h="0">
                <a:moveTo>
                  <a:pt x="0" y="0"/>
                </a:moveTo>
                <a:lnTo>
                  <a:pt x="6397752" y="0"/>
                </a:lnTo>
              </a:path>
            </a:pathLst>
          </a:custGeom>
          <a:ln w="9138">
            <a:solidFill>
              <a:srgbClr val="54576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0" name="object 10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200911" y="496536"/>
            <a:ext cx="2206752" cy="328992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71856" y="3000532"/>
            <a:ext cx="3608832" cy="258929"/>
          </a:xfrm>
          <a:prstGeom prst="rect">
            <a:avLst/>
          </a:prstGeom>
        </p:spPr>
      </p:pic>
      <p:pic>
        <p:nvPicPr>
          <p:cNvPr id="12" name="object 12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045463" y="9546873"/>
            <a:ext cx="1999488" cy="216282"/>
          </a:xfrm>
          <a:prstGeom prst="rect">
            <a:avLst/>
          </a:prstGeom>
        </p:spPr>
      </p:pic>
      <p:sp>
        <p:nvSpPr>
          <p:cNvPr id="13" name="object 13" descr=""/>
          <p:cNvSpPr txBox="1"/>
          <p:nvPr/>
        </p:nvSpPr>
        <p:spPr>
          <a:xfrm>
            <a:off x="1180634" y="298268"/>
            <a:ext cx="3046730" cy="200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solidFill>
                  <a:srgbClr val="363636"/>
                </a:solidFill>
                <a:latin typeface="Arial"/>
                <a:cs typeface="Arial"/>
              </a:rPr>
              <a:t>PREFEITÜftA.MÛNÏCIPAL</a:t>
            </a:r>
            <a:r>
              <a:rPr dirty="0" sz="1150" spc="-20" b="1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343434"/>
                </a:solidFill>
                <a:latin typeface="Arial"/>
                <a:cs typeface="Arial"/>
              </a:rPr>
              <a:t>DE</a:t>
            </a:r>
            <a:r>
              <a:rPr dirty="0" sz="1150" spc="35" b="1">
                <a:solidFill>
                  <a:srgbClr val="343434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solidFill>
                  <a:srgbClr val="3A3A3A"/>
                </a:solidFill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</p:txBody>
      </p:sp>
      <p:sp>
        <p:nvSpPr>
          <p:cNvPr id="54" name="object 5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24130">
              <a:lnSpc>
                <a:spcPct val="100000"/>
              </a:lnSpc>
              <a:spcBef>
                <a:spcPts val="100"/>
              </a:spcBef>
            </a:pPr>
            <a:r>
              <a:rPr dirty="0" sz="600" spc="-45">
                <a:solidFill>
                  <a:srgbClr val="4B4B4B"/>
                </a:solidFill>
              </a:rPr>
              <a:t>Păgina</a:t>
            </a:r>
            <a:r>
              <a:rPr dirty="0" sz="600" spc="10">
                <a:solidFill>
                  <a:srgbClr val="4B4B4B"/>
                </a:solidFill>
              </a:rPr>
              <a:t> </a:t>
            </a:r>
            <a:fld id="{81D60167-4931-47E6-BA6A-407CBD079E47}" type="slidenum">
              <a:rPr dirty="0" sz="600" spc="-40">
                <a:solidFill>
                  <a:srgbClr val="5E5E5E"/>
                </a:solidFill>
              </a:rPr>
              <a:t>1</a:t>
            </a:fld>
            <a:r>
              <a:rPr dirty="0" sz="600" spc="-35">
                <a:solidFill>
                  <a:srgbClr val="5E5E5E"/>
                </a:solidFill>
              </a:rPr>
              <a:t> </a:t>
            </a:r>
            <a:r>
              <a:rPr dirty="0" sz="600" spc="-30">
                <a:solidFill>
                  <a:srgbClr val="494949"/>
                </a:solidFill>
              </a:rPr>
              <a:t>de</a:t>
            </a:r>
            <a:r>
              <a:rPr dirty="0" sz="600" spc="-65">
                <a:solidFill>
                  <a:srgbClr val="494949"/>
                </a:solidFill>
              </a:rPr>
              <a:t> </a:t>
            </a:r>
            <a:r>
              <a:rPr dirty="0" sz="600" spc="-50">
                <a:solidFill>
                  <a:srgbClr val="494949"/>
                </a:solidFill>
              </a:rPr>
              <a:t>2</a:t>
            </a:r>
            <a:endParaRPr sz="600"/>
          </a:p>
        </p:txBody>
      </p:sp>
      <p:sp>
        <p:nvSpPr>
          <p:cNvPr id="14" name="object 14" descr=""/>
          <p:cNvSpPr txBox="1"/>
          <p:nvPr/>
        </p:nvSpPr>
        <p:spPr>
          <a:xfrm>
            <a:off x="4875367" y="1460404"/>
            <a:ext cx="176339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100">
                <a:solidFill>
                  <a:srgbClr val="424242"/>
                </a:solidFill>
                <a:latin typeface="Lucida Sans Unicode"/>
                <a:cs typeface="Lucida Sans Unicode"/>
              </a:rPr>
              <a:t>Decreto</a:t>
            </a:r>
            <a:r>
              <a:rPr dirty="0" sz="850" spc="-2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4B4B4B"/>
                </a:solidFill>
                <a:latin typeface="Lucida Sans Unicode"/>
                <a:cs typeface="Lucida Sans Unicode"/>
              </a:rPr>
              <a:t>N°</a:t>
            </a:r>
            <a:r>
              <a:rPr dirty="0" sz="850" spc="-110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14">
                <a:solidFill>
                  <a:srgbClr val="4B4B4B"/>
                </a:solidFill>
                <a:latin typeface="Lucida Sans Unicode"/>
                <a:cs typeface="Lucida Sans Unicode"/>
              </a:rPr>
              <a:t>2679</a:t>
            </a:r>
            <a:r>
              <a:rPr dirty="0" sz="850" spc="-45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424242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105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424242"/>
                </a:solidFill>
                <a:latin typeface="Lucida Sans Unicode"/>
                <a:cs typeface="Lucida Sans Unicode"/>
              </a:rPr>
              <a:t>26</a:t>
            </a:r>
            <a:r>
              <a:rPr dirty="0" sz="850" spc="204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424242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16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14">
                <a:solidFill>
                  <a:srgbClr val="414141"/>
                </a:solidFill>
                <a:latin typeface="Lucida Sans Unicode"/>
                <a:cs typeface="Lucida Sans Unicode"/>
              </a:rPr>
              <a:t>junho,</a:t>
            </a:r>
            <a:r>
              <a:rPr dirty="0" sz="850" spc="-80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383838"/>
                </a:solidFill>
                <a:latin typeface="Lucida Sans Unicode"/>
                <a:cs typeface="Lucida Sans Unicode"/>
              </a:rPr>
              <a:t>2024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325704" y="1880782"/>
            <a:ext cx="61594" cy="2647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940"/>
              </a:lnSpc>
              <a:spcBef>
                <a:spcPts val="100"/>
              </a:spcBef>
            </a:pPr>
            <a:r>
              <a:rPr dirty="0" sz="850" spc="-50">
                <a:solidFill>
                  <a:srgbClr val="C6C6C6"/>
                </a:solidFill>
                <a:latin typeface="Lucida Sans Unicode"/>
                <a:cs typeface="Lucida Sans Unicode"/>
              </a:rPr>
              <a:t>:</a:t>
            </a:r>
            <a:endParaRPr sz="850">
              <a:latin typeface="Lucida Sans Unicode"/>
              <a:cs typeface="Lucida Sans Unicode"/>
            </a:endParaRPr>
          </a:p>
          <a:p>
            <a:pPr marL="31750">
              <a:lnSpc>
                <a:spcPts val="940"/>
              </a:lnSpc>
            </a:pPr>
            <a:r>
              <a:rPr dirty="0" sz="850" spc="-100">
                <a:solidFill>
                  <a:srgbClr val="CDCDCD"/>
                </a:solidFill>
                <a:latin typeface="Lucida Sans Unicode"/>
                <a:cs typeface="Lucida Sans Unicode"/>
              </a:rPr>
              <a:t>.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631821" y="1880782"/>
            <a:ext cx="103505" cy="2647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940"/>
              </a:lnSpc>
              <a:spcBef>
                <a:spcPts val="100"/>
              </a:spcBef>
            </a:pPr>
            <a:r>
              <a:rPr dirty="0" sz="850" spc="-50">
                <a:solidFill>
                  <a:srgbClr val="CACACA"/>
                </a:solidFill>
                <a:latin typeface="Lucida Sans Unicode"/>
                <a:cs typeface="Lucida Sans Unicode"/>
              </a:rPr>
              <a:t>,</a:t>
            </a:r>
            <a:endParaRPr sz="850">
              <a:latin typeface="Lucida Sans Unicode"/>
              <a:cs typeface="Lucida Sans Unicode"/>
            </a:endParaRPr>
          </a:p>
          <a:p>
            <a:pPr marL="35560">
              <a:lnSpc>
                <a:spcPts val="940"/>
              </a:lnSpc>
            </a:pPr>
            <a:r>
              <a:rPr dirty="0" sz="850" spc="-110">
                <a:solidFill>
                  <a:srgbClr val="A3A3A3"/>
                </a:solidFill>
                <a:latin typeface="Lucida Sans Unicode"/>
                <a:cs typeface="Lucida Sans Unicode"/>
              </a:rPr>
              <a:t>'</a:t>
            </a:r>
            <a:r>
              <a:rPr dirty="0" sz="850" spc="10">
                <a:solidFill>
                  <a:srgbClr val="A3A3A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65">
                <a:solidFill>
                  <a:srgbClr val="CDCDCD"/>
                </a:solidFill>
                <a:latin typeface="Lucida Sans Unicode"/>
                <a:cs typeface="Lucida Sans Unicode"/>
              </a:rPr>
              <a:t>’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3799179" y="1880782"/>
            <a:ext cx="2802255" cy="264795"/>
          </a:xfrm>
          <a:prstGeom prst="rect">
            <a:avLst/>
          </a:prstGeom>
        </p:spPr>
        <p:txBody>
          <a:bodyPr wrap="square" lIns="0" tIns="33020" rIns="0" bIns="0" rtlCol="0" vert="horz">
            <a:spAutoFit/>
          </a:bodyPr>
          <a:lstStyle/>
          <a:p>
            <a:pPr marL="12700" marR="5080" indent="3175">
              <a:lnSpc>
                <a:spcPts val="860"/>
              </a:lnSpc>
              <a:spcBef>
                <a:spcPts val="260"/>
              </a:spcBef>
            </a:pPr>
            <a:r>
              <a:rPr dirty="0" sz="850" spc="-95">
                <a:solidFill>
                  <a:srgbClr val="4D4D4D"/>
                </a:solidFill>
                <a:latin typeface="Lucida Sans Unicode"/>
                <a:cs typeface="Lucida Sans Unicode"/>
              </a:rPr>
              <a:t>Abre</a:t>
            </a:r>
            <a:r>
              <a:rPr dirty="0" sz="850" spc="-45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0">
                <a:solidFill>
                  <a:srgbClr val="464646"/>
                </a:solidFill>
                <a:latin typeface="Lucida Sans Unicode"/>
                <a:cs typeface="Lucida Sans Unicode"/>
              </a:rPr>
              <a:t>crédito</a:t>
            </a:r>
            <a:r>
              <a:rPr dirty="0" sz="850" spc="-1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0">
                <a:solidFill>
                  <a:srgbClr val="464646"/>
                </a:solidFill>
                <a:latin typeface="Lucida Sans Unicode"/>
                <a:cs typeface="Lucida Sans Unicode"/>
              </a:rPr>
              <a:t>suplementar</a:t>
            </a:r>
            <a:r>
              <a:rPr dirty="0" sz="850" spc="2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4B4B4B"/>
                </a:solidFill>
                <a:latin typeface="Lucida Sans Unicode"/>
                <a:cs typeface="Lucida Sans Unicode"/>
              </a:rPr>
              <a:t>no</a:t>
            </a:r>
            <a:r>
              <a:rPr dirty="0" sz="850" spc="10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4F4F4F"/>
                </a:solidFill>
                <a:latin typeface="Lucida Sans Unicode"/>
                <a:cs typeface="Lucida Sans Unicode"/>
              </a:rPr>
              <a:t>valor</a:t>
            </a:r>
            <a:r>
              <a:rPr dirty="0" sz="850" spc="-5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484848"/>
                </a:solidFill>
                <a:latin typeface="Lucida Sans Unicode"/>
                <a:cs typeface="Lucida Sans Unicode"/>
              </a:rPr>
              <a:t>total</a:t>
            </a:r>
            <a:r>
              <a:rPr dirty="0" sz="850" spc="-20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444444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6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0">
                <a:solidFill>
                  <a:srgbClr val="3B3B3B"/>
                </a:solidFill>
                <a:latin typeface="Lucida Sans Unicode"/>
                <a:cs typeface="Lucida Sans Unicode"/>
              </a:rPr>
              <a:t>R$2.560.000,00,</a:t>
            </a:r>
            <a:r>
              <a:rPr dirty="0" sz="850" spc="-13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0">
                <a:solidFill>
                  <a:srgbClr val="3F3F3F"/>
                </a:solidFill>
                <a:latin typeface="Lucida Sans Unicode"/>
                <a:cs typeface="Lucida Sans Unicode"/>
              </a:rPr>
              <a:t>para </a:t>
            </a:r>
            <a:r>
              <a:rPr dirty="0" sz="850" spc="-80">
                <a:solidFill>
                  <a:srgbClr val="494949"/>
                </a:solidFill>
                <a:latin typeface="Lucida Sans Unicode"/>
                <a:cs typeface="Lucida Sans Unicode"/>
              </a:rPr>
              <a:t>fins</a:t>
            </a:r>
            <a:r>
              <a:rPr dirty="0" sz="850" spc="-7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4B4B4B"/>
                </a:solidFill>
                <a:latin typeface="Lucida Sans Unicode"/>
                <a:cs typeface="Lucida Sans Unicode"/>
              </a:rPr>
              <a:t>que</a:t>
            </a:r>
            <a:r>
              <a:rPr dirty="0" sz="850" spc="-80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5">
                <a:solidFill>
                  <a:srgbClr val="4F4F4F"/>
                </a:solidFill>
                <a:latin typeface="Lucida Sans Unicode"/>
                <a:cs typeface="Lucida Sans Unicode"/>
              </a:rPr>
              <a:t>se</a:t>
            </a:r>
            <a:r>
              <a:rPr dirty="0" sz="850" spc="-80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494949"/>
                </a:solidFill>
                <a:latin typeface="Lucida Sans Unicode"/>
                <a:cs typeface="Lucida Sans Unicode"/>
              </a:rPr>
              <a:t>especifíca</a:t>
            </a:r>
            <a:r>
              <a:rPr dirty="0" sz="850" spc="6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0">
                <a:solidFill>
                  <a:srgbClr val="444444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-9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505050"/>
                </a:solidFill>
                <a:latin typeface="Lucida Sans Unicode"/>
                <a:cs typeface="Lucida Sans Unicode"/>
              </a:rPr>
              <a:t>da</a:t>
            </a:r>
            <a:r>
              <a:rPr dirty="0" sz="850" spc="-40">
                <a:solidFill>
                  <a:srgbClr val="505050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464646"/>
                </a:solidFill>
                <a:latin typeface="Lucida Sans Unicode"/>
                <a:cs typeface="Lucida Sans Unicode"/>
              </a:rPr>
              <a:t>outras</a:t>
            </a:r>
            <a:r>
              <a:rPr dirty="0" sz="850" spc="-4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424242"/>
                </a:solidFill>
                <a:latin typeface="Lucida Sans Unicode"/>
                <a:cs typeface="Lucida Sans Unicode"/>
              </a:rPr>
              <a:t>providências.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355183" y="2619493"/>
            <a:ext cx="6209665" cy="379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316230">
              <a:lnSpc>
                <a:spcPct val="136400"/>
              </a:lnSpc>
              <a:spcBef>
                <a:spcPts val="100"/>
              </a:spcBef>
              <a:tabLst>
                <a:tab pos="478790" algn="l"/>
              </a:tabLst>
            </a:pPr>
            <a:r>
              <a:rPr dirty="0" sz="850" spc="-50">
                <a:solidFill>
                  <a:srgbClr val="CDCDCD"/>
                </a:solidFill>
                <a:latin typeface="Lucida Sans Unicode"/>
                <a:cs typeface="Lucida Sans Unicode"/>
              </a:rPr>
              <a:t>.</a:t>
            </a:r>
            <a:r>
              <a:rPr dirty="0" sz="850">
                <a:solidFill>
                  <a:srgbClr val="CDCDCD"/>
                </a:solidFill>
                <a:latin typeface="Lucida Sans Unicode"/>
                <a:cs typeface="Lucida Sans Unicode"/>
              </a:rPr>
              <a:t>	</a:t>
            </a:r>
            <a:r>
              <a:rPr dirty="0" sz="850">
                <a:solidFill>
                  <a:srgbClr val="999999"/>
                </a:solidFill>
                <a:latin typeface="Lucida Sans Unicode"/>
                <a:cs typeface="Lucida Sans Unicode"/>
              </a:rPr>
              <a:t>I</a:t>
            </a:r>
            <a:r>
              <a:rPr dirty="0" sz="850" spc="35">
                <a:solidFill>
                  <a:srgbClr val="999999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D8D8D8"/>
                </a:solidFill>
                <a:latin typeface="Lucida Sans Unicode"/>
                <a:cs typeface="Lucida Sans Unicode"/>
              </a:rPr>
              <a:t>*</a:t>
            </a:r>
            <a:r>
              <a:rPr dirty="0" sz="850" spc="350">
                <a:solidFill>
                  <a:srgbClr val="D8D8D8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CFCFCF"/>
                </a:solidFill>
                <a:latin typeface="Lucida Sans Unicode"/>
                <a:cs typeface="Lucida Sans Unicode"/>
              </a:rPr>
              <a:t>.</a:t>
            </a:r>
            <a:r>
              <a:rPr dirty="0" sz="850" spc="140">
                <a:solidFill>
                  <a:srgbClr val="CFCFCF"/>
                </a:solidFill>
                <a:latin typeface="Lucida Sans Unicode"/>
                <a:cs typeface="Lucida Sans Unicode"/>
              </a:rPr>
              <a:t>  </a:t>
            </a:r>
            <a:r>
              <a:rPr dirty="0" sz="850" spc="-20">
                <a:solidFill>
                  <a:srgbClr val="494949"/>
                </a:solidFill>
                <a:latin typeface="Lucida Sans Unicode"/>
                <a:cs typeface="Lucida Sans Unicode"/>
              </a:rPr>
              <a:t>'Ö*PREFEltÖ</a:t>
            </a:r>
            <a:r>
              <a:rPr dirty="0" sz="850" spc="-1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494949"/>
                </a:solidFill>
                <a:latin typeface="Lucida Sans Unicode"/>
                <a:cs typeface="Lucida Sans Unicode"/>
              </a:rPr>
              <a:t>MÜNICIPAL,</a:t>
            </a:r>
            <a:r>
              <a:rPr dirty="0" sz="850" spc="-3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10">
                <a:solidFill>
                  <a:srgbClr val="5D5D5D"/>
                </a:solidFill>
                <a:latin typeface="Lucida Sans Unicode"/>
                <a:cs typeface="Lucida Sans Unicode"/>
              </a:rPr>
              <a:t>no</a:t>
            </a:r>
            <a:r>
              <a:rPr dirty="0" sz="850" spc="-85">
                <a:solidFill>
                  <a:srgbClr val="5D5D5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4F4F4F"/>
                </a:solidFill>
                <a:latin typeface="Lucida Sans Unicode"/>
                <a:cs typeface="Lucida Sans Unicode"/>
              </a:rPr>
              <a:t>uso</a:t>
            </a:r>
            <a:r>
              <a:rPr dirty="0" sz="850" spc="-75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4B4B4B"/>
                </a:solidFill>
                <a:latin typeface="Lucida Sans Unicode"/>
                <a:cs typeface="Lucida Sans Unicode"/>
              </a:rPr>
              <a:t>de.</a:t>
            </a:r>
            <a:r>
              <a:rPr dirty="0" sz="850" spc="-75">
                <a:solidFill>
                  <a:srgbClr val="4F4F4F"/>
                </a:solidFill>
                <a:latin typeface="Lucida Sans Unicode"/>
                <a:cs typeface="Lucida Sans Unicode"/>
              </a:rPr>
              <a:t>suas</a:t>
            </a:r>
            <a:r>
              <a:rPr dirty="0" sz="850" spc="-60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4B4B4B"/>
                </a:solidFill>
                <a:latin typeface="Lucida Sans Unicode"/>
                <a:cs typeface="Lucida Sans Unicode"/>
              </a:rPr>
              <a:t>atribuições</a:t>
            </a:r>
            <a:r>
              <a:rPr dirty="0" sz="850" spc="-10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494949"/>
                </a:solidFill>
                <a:latin typeface="Lucida Sans Unicode"/>
                <a:cs typeface="Lucida Sans Unicode"/>
              </a:rPr>
              <a:t>legais,</a:t>
            </a:r>
            <a:r>
              <a:rPr dirty="0" sz="850" spc="-2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424242"/>
                </a:solidFill>
                <a:latin typeface="Lucida Sans Unicode"/>
                <a:cs typeface="Lucida Sans Unicode"/>
              </a:rPr>
              <a:t>constitucionais</a:t>
            </a:r>
            <a:r>
              <a:rPr dirty="0" sz="850" spc="-95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5B5B5B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-130">
                <a:solidFill>
                  <a:srgbClr val="5B5B5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494949"/>
                </a:solidFill>
                <a:latin typeface="Lucida Sans Unicode"/>
                <a:cs typeface="Lucida Sans Unicode"/>
              </a:rPr>
              <a:t>de </a:t>
            </a:r>
            <a:r>
              <a:rPr dirty="0" sz="850" spc="-95">
                <a:solidFill>
                  <a:srgbClr val="494949"/>
                </a:solidFill>
                <a:latin typeface="Lucida Sans Unicode"/>
                <a:cs typeface="Lucida Sans Unicode"/>
              </a:rPr>
              <a:t>acordo</a:t>
            </a:r>
            <a:r>
              <a:rPr dirty="0" sz="850" spc="-3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5">
                <a:solidFill>
                  <a:srgbClr val="4D4D4D"/>
                </a:solidFill>
                <a:latin typeface="Lucida Sans Unicode"/>
                <a:cs typeface="Lucida Sans Unicode"/>
              </a:rPr>
              <a:t>com</a:t>
            </a:r>
            <a:r>
              <a:rPr dirty="0" sz="850" spc="-85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484848"/>
                </a:solidFill>
                <a:latin typeface="Lucida Sans Unicode"/>
                <a:cs typeface="Lucida Sans Unicode"/>
              </a:rPr>
              <a:t>o </a:t>
            </a:r>
            <a:r>
              <a:rPr dirty="0" sz="850" spc="-100">
                <a:solidFill>
                  <a:srgbClr val="424242"/>
                </a:solidFill>
                <a:latin typeface="Lucida Sans Unicode"/>
                <a:cs typeface="Lucida Sans Unicode"/>
              </a:rPr>
              <a:t>que</a:t>
            </a:r>
            <a:r>
              <a:rPr dirty="0" sz="850" spc="-8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4B4B4B"/>
                </a:solidFill>
                <a:latin typeface="Lucida Sans Unicode"/>
                <a:cs typeface="Lucida Sans Unicode"/>
              </a:rPr>
              <a:t>Ihe</a:t>
            </a:r>
            <a:r>
              <a:rPr dirty="0" sz="850" spc="-75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464646"/>
                </a:solidFill>
                <a:latin typeface="Lucida Sans Unicode"/>
                <a:cs typeface="Lucida Sans Unicode"/>
              </a:rPr>
              <a:t>confere</a:t>
            </a:r>
            <a:r>
              <a:rPr dirty="0" sz="850" spc="-4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626262"/>
                </a:solidFill>
                <a:latin typeface="Lucida Sans Unicode"/>
                <a:cs typeface="Lucida Sans Unicode"/>
              </a:rPr>
              <a:t>o</a:t>
            </a:r>
            <a:r>
              <a:rPr dirty="0" sz="850" spc="-75">
                <a:solidFill>
                  <a:srgbClr val="626262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4B4B4B"/>
                </a:solidFill>
                <a:latin typeface="Lucida Sans Unicode"/>
                <a:cs typeface="Lucida Sans Unicode"/>
              </a:rPr>
              <a:t>art. </a:t>
            </a:r>
            <a:r>
              <a:rPr dirty="0" sz="850" spc="-25">
                <a:solidFill>
                  <a:srgbClr val="484848"/>
                </a:solidFill>
                <a:latin typeface="Lucida Sans Unicode"/>
                <a:cs typeface="Lucida Sans Unicode"/>
              </a:rPr>
              <a:t>8º</a:t>
            </a:r>
            <a:r>
              <a:rPr dirty="0" sz="850" spc="135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464646"/>
                </a:solidFill>
                <a:latin typeface="Lucida Sans Unicode"/>
                <a:cs typeface="Lucida Sans Unicode"/>
              </a:rPr>
              <a:t>da </a:t>
            </a:r>
            <a:r>
              <a:rPr dirty="0" sz="850">
                <a:solidFill>
                  <a:srgbClr val="464646"/>
                </a:solidFill>
                <a:latin typeface="Lucida Sans Unicode"/>
                <a:cs typeface="Lucida Sans Unicode"/>
              </a:rPr>
              <a:t>LEI</a:t>
            </a:r>
            <a:r>
              <a:rPr dirty="0" sz="850" spc="-10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464646"/>
                </a:solidFill>
                <a:latin typeface="Lucida Sans Unicode"/>
                <a:cs typeface="Lucida Sans Unicode"/>
              </a:rPr>
              <a:t>N°</a:t>
            </a:r>
            <a:r>
              <a:rPr dirty="0" sz="850" spc="-8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40">
                <a:solidFill>
                  <a:srgbClr val="424242"/>
                </a:solidFill>
                <a:latin typeface="Lucida Sans Unicode"/>
                <a:cs typeface="Lucida Sans Unicode"/>
              </a:rPr>
              <a:t>823/2023</a:t>
            </a:r>
            <a:r>
              <a:rPr dirty="0" sz="850" spc="-25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0">
                <a:solidFill>
                  <a:srgbClr val="444444"/>
                </a:solidFill>
                <a:latin typeface="Lucida Sans Unicode"/>
                <a:cs typeface="Lucida Sans Unicode"/>
              </a:rPr>
              <a:t>dätaõa</a:t>
            </a:r>
            <a:r>
              <a:rPr dirty="0" sz="850" spc="3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464646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15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40">
                <a:solidFill>
                  <a:srgbClr val="464646"/>
                </a:solidFill>
                <a:latin typeface="Lucida Sans Unicode"/>
                <a:cs typeface="Lucida Sans Unicode"/>
              </a:rPr>
              <a:t>21/12/2023,</a:t>
            </a:r>
            <a:r>
              <a:rPr dirty="0" sz="850" spc="4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5">
                <a:solidFill>
                  <a:srgbClr val="4D4D4D"/>
                </a:solidFill>
                <a:latin typeface="Lucida Sans Unicode"/>
                <a:cs typeface="Lucida Sans Unicode"/>
              </a:rPr>
              <a:t>publičada</a:t>
            </a:r>
            <a:r>
              <a:rPr dirty="0" sz="850" spc="40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0">
                <a:solidFill>
                  <a:srgbClr val="4F4F4F"/>
                </a:solidFill>
                <a:latin typeface="Lucida Sans Unicode"/>
                <a:cs typeface="Lucida Sans Unicode"/>
              </a:rPr>
              <a:t>em</a:t>
            </a:r>
            <a:r>
              <a:rPr dirty="0" sz="850" spc="140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525252"/>
                </a:solidFill>
                <a:latin typeface="Lucida Sans Unicode"/>
                <a:cs typeface="Lucida Sans Unicode"/>
              </a:rPr>
              <a:t>21/12/2023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653916" y="3369792"/>
            <a:ext cx="2849245" cy="481965"/>
          </a:xfrm>
          <a:prstGeom prst="rect">
            <a:avLst/>
          </a:prstGeom>
        </p:spPr>
        <p:txBody>
          <a:bodyPr wrap="square" lIns="0" tIns="374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95"/>
              </a:spcBef>
            </a:pPr>
            <a:r>
              <a:rPr dirty="0" sz="850" spc="-105">
                <a:solidFill>
                  <a:srgbClr val="424242"/>
                </a:solidFill>
                <a:latin typeface="Lucida Sans Unicode"/>
                <a:cs typeface="Lucida Sans Unicode"/>
              </a:rPr>
              <a:t>Ärtigo</a:t>
            </a:r>
            <a:r>
              <a:rPr dirty="0" sz="850" spc="-8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464646"/>
                </a:solidFill>
                <a:latin typeface="Lucida Sans Unicode"/>
                <a:cs typeface="Lucida Sans Unicode"/>
              </a:rPr>
              <a:t>1°’-</a:t>
            </a:r>
            <a:r>
              <a:rPr dirty="0" sz="850" spc="-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50">
                <a:solidFill>
                  <a:srgbClr val="464646"/>
                </a:solidFill>
                <a:latin typeface="Lucida Sans Unicode"/>
                <a:cs typeface="Lucida Sans Unicode"/>
              </a:rPr>
              <a:t>Fista”</a:t>
            </a:r>
            <a:r>
              <a:rPr dirty="0" sz="850" spc="2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30">
                <a:solidFill>
                  <a:srgbClr val="464646"/>
                </a:solidFill>
                <a:latin typeface="Lucida Sans Unicode"/>
                <a:cs typeface="Lucida Sans Unicode"/>
              </a:rPr>
              <a:t>abëtrto</a:t>
            </a:r>
            <a:r>
              <a:rPr dirty="0" sz="850" spc="-2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5">
                <a:solidFill>
                  <a:srgbClr val="464646"/>
                </a:solidFill>
                <a:latin typeface="Lucida Sans Unicode"/>
                <a:cs typeface="Lucida Sans Unicode"/>
              </a:rPr>
              <a:t>ćrédtto</a:t>
            </a:r>
            <a:r>
              <a:rPr dirty="0" sz="850" spc="-1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0">
                <a:solidFill>
                  <a:srgbClr val="494949"/>
                </a:solidFill>
                <a:latin typeface="Lucida Sans Unicode"/>
                <a:cs typeface="Lucida Sans Unicode"/>
              </a:rPr>
              <a:t>sup|ementar</a:t>
            </a:r>
            <a:r>
              <a:rPr dirty="0" sz="850" spc="5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4F4F4F"/>
                </a:solidFill>
                <a:latin typeface="Lucida Sans Unicode"/>
                <a:cs typeface="Lucida Sans Unicode"/>
              </a:rPr>
              <a:t>as</a:t>
            </a:r>
            <a:r>
              <a:rPr dirty="0" sz="850" spc="-95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4B4B4B"/>
                </a:solidFill>
                <a:latin typeface="Lucida Sans Unicode"/>
                <a:cs typeface="Lucida Sans Unicode"/>
              </a:rPr>
              <a:t>seguintes</a:t>
            </a:r>
            <a:r>
              <a:rPr dirty="0" sz="850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4F4F4F"/>
                </a:solidFill>
                <a:latin typeface="Lucida Sans Unicode"/>
                <a:cs typeface="Lucida Sans Unicode"/>
              </a:rPr>
              <a:t>dotações</a:t>
            </a:r>
            <a:endParaRPr sz="850">
              <a:latin typeface="Lucida Sans Unicode"/>
              <a:cs typeface="Lucida Sans Unicode"/>
            </a:endParaRPr>
          </a:p>
          <a:p>
            <a:pPr marL="530860">
              <a:lnSpc>
                <a:spcPct val="100000"/>
              </a:lnSpc>
              <a:spcBef>
                <a:spcPts val="160"/>
              </a:spcBef>
            </a:pPr>
            <a:r>
              <a:rPr dirty="0" sz="700">
                <a:solidFill>
                  <a:srgbClr val="AFAFAF"/>
                </a:solidFill>
                <a:latin typeface="Lucida Sans Unicode"/>
                <a:cs typeface="Lucida Sans Unicode"/>
              </a:rPr>
              <a:t>:t</a:t>
            </a:r>
            <a:r>
              <a:rPr dirty="0" sz="700" spc="110">
                <a:solidFill>
                  <a:srgbClr val="AFAFAF"/>
                </a:solidFill>
                <a:latin typeface="Lucida Sans Unicode"/>
                <a:cs typeface="Lucida Sans Unicode"/>
              </a:rPr>
              <a:t> </a:t>
            </a:r>
            <a:r>
              <a:rPr dirty="0" sz="700" spc="-125">
                <a:solidFill>
                  <a:srgbClr val="AEAEAE"/>
                </a:solidFill>
                <a:latin typeface="Lucida Sans Unicode"/>
                <a:cs typeface="Lucida Sans Unicode"/>
              </a:rPr>
              <a:t>””</a:t>
            </a:r>
            <a:r>
              <a:rPr dirty="0" sz="700" spc="-90">
                <a:solidFill>
                  <a:srgbClr val="AEAEAE"/>
                </a:solidFill>
                <a:latin typeface="Lucida Sans Unicode"/>
                <a:cs typeface="Lucida Sans Unicode"/>
              </a:rPr>
              <a:t> </a:t>
            </a:r>
            <a:r>
              <a:rPr dirty="0" sz="700">
                <a:solidFill>
                  <a:srgbClr val="A0A0A0"/>
                </a:solidFill>
                <a:latin typeface="Lucida Sans Unicode"/>
                <a:cs typeface="Lucida Sans Unicode"/>
              </a:rPr>
              <a:t>”</a:t>
            </a:r>
            <a:r>
              <a:rPr dirty="0" sz="700" spc="290">
                <a:solidFill>
                  <a:srgbClr val="A0A0A0"/>
                </a:solidFill>
                <a:latin typeface="Lucida Sans Unicode"/>
                <a:cs typeface="Lucida Sans Unicode"/>
              </a:rPr>
              <a:t> </a:t>
            </a:r>
            <a:r>
              <a:rPr dirty="0" sz="700" spc="-70">
                <a:solidFill>
                  <a:srgbClr val="838383"/>
                </a:solidFill>
                <a:latin typeface="Lucida Sans Unicode"/>
                <a:cs typeface="Lucida Sans Unicode"/>
              </a:rPr>
              <a:t>.”</a:t>
            </a:r>
            <a:r>
              <a:rPr dirty="0" sz="700" spc="-10">
                <a:solidFill>
                  <a:srgbClr val="838383"/>
                </a:solidFill>
                <a:latin typeface="Lucida Sans Unicode"/>
                <a:cs typeface="Lucida Sans Unicode"/>
              </a:rPr>
              <a:t> </a:t>
            </a:r>
            <a:r>
              <a:rPr dirty="0" sz="700">
                <a:solidFill>
                  <a:srgbClr val="838383"/>
                </a:solidFill>
                <a:latin typeface="Lucida Sans Unicode"/>
                <a:cs typeface="Lucida Sans Unicode"/>
              </a:rPr>
              <a:t>..</a:t>
            </a:r>
            <a:r>
              <a:rPr dirty="0" sz="700" spc="30">
                <a:solidFill>
                  <a:srgbClr val="838383"/>
                </a:solidFill>
                <a:latin typeface="Lucida Sans Unicode"/>
                <a:cs typeface="Lucida Sans Unicode"/>
              </a:rPr>
              <a:t> </a:t>
            </a:r>
            <a:r>
              <a:rPr dirty="0" sz="700" spc="-30">
                <a:solidFill>
                  <a:srgbClr val="A7A7A7"/>
                </a:solidFill>
                <a:latin typeface="Lucida Sans Unicode"/>
                <a:cs typeface="Lucida Sans Unicode"/>
              </a:rPr>
              <a:t>”</a:t>
            </a:r>
            <a:r>
              <a:rPr dirty="0" sz="700" spc="110">
                <a:solidFill>
                  <a:srgbClr val="A7A7A7"/>
                </a:solidFill>
                <a:latin typeface="Lucida Sans Unicode"/>
                <a:cs typeface="Lucida Sans Unicode"/>
              </a:rPr>
              <a:t> </a:t>
            </a:r>
            <a:r>
              <a:rPr dirty="0" sz="700">
                <a:solidFill>
                  <a:srgbClr val="A7A7A7"/>
                </a:solidFill>
                <a:latin typeface="Lucida Sans Unicode"/>
                <a:cs typeface="Lucida Sans Unicode"/>
              </a:rPr>
              <a:t>”</a:t>
            </a:r>
            <a:r>
              <a:rPr dirty="0" sz="700" spc="170">
                <a:solidFill>
                  <a:srgbClr val="A7A7A7"/>
                </a:solidFill>
                <a:latin typeface="Lucida Sans Unicode"/>
                <a:cs typeface="Lucida Sans Unicode"/>
              </a:rPr>
              <a:t> </a:t>
            </a:r>
            <a:r>
              <a:rPr dirty="0" sz="700">
                <a:solidFill>
                  <a:srgbClr val="C1C1C1"/>
                </a:solidFill>
                <a:latin typeface="Lucida Sans Unicode"/>
                <a:cs typeface="Lucida Sans Unicode"/>
              </a:rPr>
              <a:t>”</a:t>
            </a:r>
            <a:r>
              <a:rPr dirty="0" sz="700" spc="330">
                <a:solidFill>
                  <a:srgbClr val="C1C1C1"/>
                </a:solidFill>
                <a:latin typeface="Lucida Sans Unicode"/>
                <a:cs typeface="Lucida Sans Unicode"/>
              </a:rPr>
              <a:t> </a:t>
            </a:r>
            <a:r>
              <a:rPr dirty="0" sz="700">
                <a:solidFill>
                  <a:srgbClr val="6E6E6E"/>
                </a:solidFill>
                <a:latin typeface="Lucida Sans Unicode"/>
                <a:cs typeface="Lucida Sans Unicode"/>
              </a:rPr>
              <a:t>"”</a:t>
            </a:r>
            <a:r>
              <a:rPr dirty="0" sz="700" spc="185">
                <a:solidFill>
                  <a:srgbClr val="6E6E6E"/>
                </a:solidFill>
                <a:latin typeface="Lucida Sans Unicode"/>
                <a:cs typeface="Lucida Sans Unicode"/>
              </a:rPr>
              <a:t>  </a:t>
            </a:r>
            <a:r>
              <a:rPr dirty="0" sz="700">
                <a:solidFill>
                  <a:srgbClr val="979797"/>
                </a:solidFill>
                <a:latin typeface="Lucida Sans Unicode"/>
                <a:cs typeface="Lucida Sans Unicode"/>
              </a:rPr>
              <a:t>ï”'</a:t>
            </a:r>
            <a:r>
              <a:rPr dirty="0" sz="700" spc="305">
                <a:solidFill>
                  <a:srgbClr val="979797"/>
                </a:solidFill>
                <a:latin typeface="Lucida Sans Unicode"/>
                <a:cs typeface="Lucida Sans Unicode"/>
              </a:rPr>
              <a:t> </a:t>
            </a:r>
            <a:r>
              <a:rPr dirty="0" sz="700" spc="-50">
                <a:solidFill>
                  <a:srgbClr val="C8C8C8"/>
                </a:solidFill>
                <a:latin typeface="Lucida Sans Unicode"/>
                <a:cs typeface="Lucida Sans Unicode"/>
              </a:rPr>
              <a:t>”</a:t>
            </a:r>
            <a:endParaRPr sz="700">
              <a:latin typeface="Lucida Sans Unicode"/>
              <a:cs typeface="Lucida Sans Unicode"/>
            </a:endParaRPr>
          </a:p>
          <a:p>
            <a:pPr marL="55244">
              <a:lnSpc>
                <a:spcPct val="100000"/>
              </a:lnSpc>
              <a:spcBef>
                <a:spcPts val="355"/>
              </a:spcBef>
              <a:tabLst>
                <a:tab pos="528320" algn="l"/>
                <a:tab pos="1149350" algn="l"/>
              </a:tabLst>
            </a:pPr>
            <a:r>
              <a:rPr dirty="0" sz="850" spc="-185">
                <a:solidFill>
                  <a:srgbClr val="939393"/>
                </a:solidFill>
                <a:latin typeface="Arial Black"/>
                <a:cs typeface="Arial Black"/>
              </a:rPr>
              <a:t>,”’I</a:t>
            </a:r>
            <a:r>
              <a:rPr dirty="0" sz="850" spc="95">
                <a:solidFill>
                  <a:srgbClr val="939393"/>
                </a:solidFill>
                <a:latin typeface="Arial Black"/>
                <a:cs typeface="Arial Black"/>
              </a:rPr>
              <a:t> </a:t>
            </a:r>
            <a:r>
              <a:rPr dirty="0" sz="850" spc="-320">
                <a:solidFill>
                  <a:srgbClr val="939393"/>
                </a:solidFill>
                <a:latin typeface="Arial Black"/>
                <a:cs typeface="Arial Black"/>
              </a:rPr>
              <a:t>”</a:t>
            </a:r>
            <a:r>
              <a:rPr dirty="0" sz="850" spc="245">
                <a:solidFill>
                  <a:srgbClr val="939393"/>
                </a:solidFill>
                <a:latin typeface="Arial Black"/>
                <a:cs typeface="Arial Black"/>
              </a:rPr>
              <a:t> </a:t>
            </a:r>
            <a:r>
              <a:rPr dirty="0" sz="850" spc="-305">
                <a:solidFill>
                  <a:srgbClr val="CCCCCC"/>
                </a:solidFill>
                <a:latin typeface="Arial Black"/>
                <a:cs typeface="Arial Black"/>
              </a:rPr>
              <a:t>””</a:t>
            </a:r>
            <a:r>
              <a:rPr dirty="0" sz="850" spc="265">
                <a:solidFill>
                  <a:srgbClr val="CCCCCC"/>
                </a:solidFill>
                <a:latin typeface="Arial Black"/>
                <a:cs typeface="Arial Black"/>
              </a:rPr>
              <a:t> </a:t>
            </a:r>
            <a:r>
              <a:rPr dirty="0" sz="850" spc="-50">
                <a:solidFill>
                  <a:srgbClr val="D8D8D8"/>
                </a:solidFill>
                <a:latin typeface="Arial Black"/>
                <a:cs typeface="Arial Black"/>
              </a:rPr>
              <a:t>'</a:t>
            </a:r>
            <a:r>
              <a:rPr dirty="0" sz="850">
                <a:solidFill>
                  <a:srgbClr val="D8D8D8"/>
                </a:solidFill>
                <a:latin typeface="Arial Black"/>
                <a:cs typeface="Arial Black"/>
              </a:rPr>
              <a:t>	</a:t>
            </a:r>
            <a:r>
              <a:rPr dirty="0" sz="850">
                <a:solidFill>
                  <a:srgbClr val="CCCCCC"/>
                </a:solidFill>
                <a:latin typeface="Arial Black"/>
                <a:cs typeface="Arial Black"/>
              </a:rPr>
              <a:t>'</a:t>
            </a:r>
            <a:r>
              <a:rPr dirty="0" sz="850" spc="5">
                <a:solidFill>
                  <a:srgbClr val="CCCCCC"/>
                </a:solidFill>
                <a:latin typeface="Arial Black"/>
                <a:cs typeface="Arial Black"/>
              </a:rPr>
              <a:t> </a:t>
            </a:r>
            <a:r>
              <a:rPr dirty="0" sz="850" spc="-20">
                <a:solidFill>
                  <a:srgbClr val="D6D6D6"/>
                </a:solidFill>
                <a:latin typeface="Arial Black"/>
                <a:cs typeface="Arial Black"/>
              </a:rPr>
              <a:t>‘</a:t>
            </a:r>
            <a:r>
              <a:rPr dirty="0" sz="850" spc="55">
                <a:solidFill>
                  <a:srgbClr val="D6D6D6"/>
                </a:solidFill>
                <a:latin typeface="Arial Black"/>
                <a:cs typeface="Arial Black"/>
              </a:rPr>
              <a:t> </a:t>
            </a:r>
            <a:r>
              <a:rPr dirty="0" sz="850" spc="-60">
                <a:solidFill>
                  <a:srgbClr val="C6C6C6"/>
                </a:solidFill>
                <a:latin typeface="Arial Black"/>
                <a:cs typeface="Arial Black"/>
              </a:rPr>
              <a:t>''</a:t>
            </a:r>
            <a:r>
              <a:rPr dirty="0" sz="850" spc="-60">
                <a:solidFill>
                  <a:srgbClr val="BFBFBF"/>
                </a:solidFill>
                <a:latin typeface="Arial Black"/>
                <a:cs typeface="Arial Black"/>
              </a:rPr>
              <a:t>‘</a:t>
            </a:r>
            <a:r>
              <a:rPr dirty="0" sz="850" spc="235">
                <a:solidFill>
                  <a:srgbClr val="BFBFBF"/>
                </a:solidFill>
                <a:latin typeface="Arial Black"/>
                <a:cs typeface="Arial Black"/>
              </a:rPr>
              <a:t> </a:t>
            </a:r>
            <a:r>
              <a:rPr dirty="0" sz="850" spc="-20">
                <a:solidFill>
                  <a:srgbClr val="777777"/>
                </a:solidFill>
                <a:latin typeface="Arial Black"/>
                <a:cs typeface="Arial Black"/>
              </a:rPr>
              <a:t>‘</a:t>
            </a:r>
            <a:r>
              <a:rPr dirty="0" sz="850" spc="-20">
                <a:solidFill>
                  <a:srgbClr val="C1C1C1"/>
                </a:solidFill>
                <a:latin typeface="Arial Black"/>
                <a:cs typeface="Arial Black"/>
              </a:rPr>
              <a:t>"</a:t>
            </a:r>
            <a:r>
              <a:rPr dirty="0" sz="850" spc="165">
                <a:solidFill>
                  <a:srgbClr val="C1C1C1"/>
                </a:solidFill>
                <a:latin typeface="Arial Black"/>
                <a:cs typeface="Arial Black"/>
              </a:rPr>
              <a:t> </a:t>
            </a:r>
            <a:r>
              <a:rPr dirty="0" sz="850" spc="-25">
                <a:solidFill>
                  <a:srgbClr val="B1B1B1"/>
                </a:solidFill>
                <a:latin typeface="Arial Black"/>
                <a:cs typeface="Arial Black"/>
              </a:rPr>
              <a:t>”</a:t>
            </a:r>
            <a:r>
              <a:rPr dirty="0" sz="850" spc="-25">
                <a:solidFill>
                  <a:srgbClr val="878787"/>
                </a:solidFill>
                <a:latin typeface="Arial Black"/>
                <a:cs typeface="Arial Black"/>
              </a:rPr>
              <a:t>”</a:t>
            </a:r>
            <a:r>
              <a:rPr dirty="0" sz="850">
                <a:solidFill>
                  <a:srgbClr val="878787"/>
                </a:solidFill>
                <a:latin typeface="Arial Black"/>
                <a:cs typeface="Arial Black"/>
              </a:rPr>
              <a:t>	</a:t>
            </a:r>
            <a:r>
              <a:rPr dirty="0" sz="850" spc="-25">
                <a:solidFill>
                  <a:srgbClr val="8A8A8A"/>
                </a:solidFill>
                <a:latin typeface="Arial Black"/>
                <a:cs typeface="Arial Black"/>
              </a:rPr>
              <a:t>‘“</a:t>
            </a:r>
            <a:r>
              <a:rPr dirty="0" sz="850" spc="-25">
                <a:solidFill>
                  <a:srgbClr val="6B6B6B"/>
                </a:solidFill>
                <a:latin typeface="Arial Black"/>
                <a:cs typeface="Arial Black"/>
              </a:rPr>
              <a:t>”</a:t>
            </a:r>
            <a:endParaRPr sz="850">
              <a:latin typeface="Arial Black"/>
              <a:cs typeface="Arial Black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302165" y="4257374"/>
            <a:ext cx="1875155" cy="382905"/>
          </a:xfrm>
          <a:prstGeom prst="rect">
            <a:avLst/>
          </a:prstGeom>
        </p:spPr>
        <p:txBody>
          <a:bodyPr wrap="square" lIns="0" tIns="514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dirty="0" u="sng" sz="850" spc="-140">
                <a:solidFill>
                  <a:srgbClr val="363636"/>
                </a:solidFill>
                <a:uFill>
                  <a:solidFill>
                    <a:srgbClr val="4B4F54"/>
                  </a:solidFill>
                </a:uFill>
                <a:latin typeface="Arial Black"/>
                <a:cs typeface="Arial Black"/>
              </a:rPr>
              <a:t>Dotações</a:t>
            </a:r>
            <a:r>
              <a:rPr dirty="0" u="sng" sz="850" spc="20">
                <a:solidFill>
                  <a:srgbClr val="363636"/>
                </a:solidFill>
                <a:uFill>
                  <a:solidFill>
                    <a:srgbClr val="4B4F54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sng" sz="850" spc="-125">
                <a:solidFill>
                  <a:srgbClr val="3F3F3F"/>
                </a:solidFill>
                <a:uFill>
                  <a:solidFill>
                    <a:srgbClr val="4B4F54"/>
                  </a:solidFill>
                </a:uFill>
                <a:latin typeface="Arial Black"/>
                <a:cs typeface="Arial Black"/>
              </a:rPr>
              <a:t>Suç›lementádás</a:t>
            </a:r>
            <a:r>
              <a:rPr dirty="0" sz="850" spc="305">
                <a:solidFill>
                  <a:srgbClr val="3F3F3F"/>
                </a:solidFill>
                <a:latin typeface="Arial Black"/>
                <a:cs typeface="Arial Black"/>
              </a:rPr>
              <a:t> </a:t>
            </a:r>
            <a:r>
              <a:rPr dirty="0" sz="850">
                <a:solidFill>
                  <a:srgbClr val="565656"/>
                </a:solidFill>
                <a:latin typeface="Arial Black"/>
                <a:cs typeface="Arial Black"/>
              </a:rPr>
              <a:t>'</a:t>
            </a:r>
            <a:r>
              <a:rPr dirty="0" sz="850" spc="275">
                <a:solidFill>
                  <a:srgbClr val="565656"/>
                </a:solidFill>
                <a:latin typeface="Arial Black"/>
                <a:cs typeface="Arial Black"/>
              </a:rPr>
              <a:t> </a:t>
            </a:r>
            <a:r>
              <a:rPr dirty="0" sz="850" spc="-340">
                <a:solidFill>
                  <a:srgbClr val="C6C6C6"/>
                </a:solidFill>
                <a:latin typeface="Arial Black"/>
                <a:cs typeface="Arial Black"/>
              </a:rPr>
              <a:t>.”</a:t>
            </a:r>
            <a:endParaRPr sz="850">
              <a:latin typeface="Arial Black"/>
              <a:cs typeface="Arial Black"/>
            </a:endParaRPr>
          </a:p>
          <a:p>
            <a:pPr marL="63500">
              <a:lnSpc>
                <a:spcPct val="100000"/>
              </a:lnSpc>
              <a:spcBef>
                <a:spcPts val="345"/>
              </a:spcBef>
            </a:pPr>
            <a:r>
              <a:rPr dirty="0" sz="950" b="1">
                <a:solidFill>
                  <a:srgbClr val="383838"/>
                </a:solidFill>
                <a:latin typeface="Arial"/>
                <a:cs typeface="Arial"/>
              </a:rPr>
              <a:t>FUNDO</a:t>
            </a:r>
            <a:r>
              <a:rPr dirty="0" sz="950" spc="-30" b="1">
                <a:solidFill>
                  <a:srgbClr val="383838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343434"/>
                </a:solidFill>
                <a:latin typeface="Arial"/>
                <a:cs typeface="Arial"/>
              </a:rPr>
              <a:t>MUNICİPAL’DE</a:t>
            </a:r>
            <a:r>
              <a:rPr dirty="0" sz="950" spc="75" b="1">
                <a:solidFill>
                  <a:srgbClr val="343434"/>
                </a:solidFill>
                <a:latin typeface="Arial"/>
                <a:cs typeface="Arial"/>
              </a:rPr>
              <a:t> </a:t>
            </a:r>
            <a:r>
              <a:rPr dirty="0" sz="950" spc="-50" b="1">
                <a:solidFill>
                  <a:srgbClr val="3D3D3D"/>
                </a:solidFill>
                <a:latin typeface="Arial"/>
                <a:cs typeface="Arial"/>
              </a:rPr>
              <a:t>SAÛ)DÉ</a:t>
            </a:r>
            <a:endParaRPr sz="950">
              <a:latin typeface="Arial"/>
              <a:cs typeface="Arial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1167120" y="4578218"/>
            <a:ext cx="1852295" cy="3854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2384" marR="5080" indent="-20320">
              <a:lnSpc>
                <a:spcPct val="138700"/>
              </a:lnSpc>
              <a:spcBef>
                <a:spcPts val="100"/>
              </a:spcBef>
            </a:pPr>
            <a:r>
              <a:rPr dirty="0" sz="850" spc="-75">
                <a:solidFill>
                  <a:srgbClr val="C3C3C3"/>
                </a:solidFill>
                <a:latin typeface="Lucida Sans Unicode"/>
                <a:cs typeface="Lucida Sans Unicode"/>
              </a:rPr>
              <a:t>'</a:t>
            </a:r>
            <a:r>
              <a:rPr dirty="0" sz="850" spc="-75">
                <a:solidFill>
                  <a:srgbClr val="414141"/>
                </a:solidFill>
                <a:latin typeface="Lucida Sans Unicode"/>
                <a:cs typeface="Lucida Sans Unicode"/>
              </a:rPr>
              <a:t>F.undo.fÅunicipâ!</a:t>
            </a:r>
            <a:r>
              <a:rPr dirty="0" sz="850" spc="-90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3F3F3F"/>
                </a:solidFill>
                <a:latin typeface="Lucida Sans Unicode"/>
                <a:cs typeface="Lucida Sans Unicode"/>
              </a:rPr>
              <a:t>dț</a:t>
            </a:r>
            <a:r>
              <a:rPr dirty="0" sz="850" spc="8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494949"/>
                </a:solidFill>
                <a:latin typeface="Lucida Sans Unicode"/>
                <a:cs typeface="Lucida Sans Unicode"/>
              </a:rPr>
              <a:t>Șaüde </a:t>
            </a:r>
            <a:r>
              <a:rPr dirty="0" baseline="3267" sz="1275" spc="-97">
                <a:solidFill>
                  <a:srgbClr val="444444"/>
                </a:solidFill>
                <a:latin typeface="Lucida Sans Unicode"/>
                <a:cs typeface="Lucida Sans Unicode"/>
              </a:rPr>
              <a:t>MANÚTENCÅÕ</a:t>
            </a:r>
            <a:r>
              <a:rPr dirty="0" baseline="3267" sz="127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>
                <a:solidFill>
                  <a:srgbClr val="4D4D4D"/>
                </a:solidFill>
                <a:latin typeface="Lucida Sans Unicode"/>
                <a:cs typeface="Lucida Sans Unicode"/>
              </a:rPr>
              <a:t>E</a:t>
            </a:r>
            <a:r>
              <a:rPr dirty="0" baseline="3267" sz="1275" spc="30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52">
                <a:solidFill>
                  <a:srgbClr val="494949"/>
                </a:solidFill>
                <a:latin typeface="Lucida Sans Unicode"/>
                <a:cs typeface="Lucida Sans Unicode"/>
              </a:rPr>
              <a:t>OPERACİONALIZA</a:t>
            </a:r>
            <a:r>
              <a:rPr dirty="0" sz="850" spc="-35">
                <a:solidFill>
                  <a:srgbClr val="494949"/>
                </a:solidFill>
                <a:latin typeface="Lucida Sans Unicode"/>
                <a:cs typeface="Lucida Sans Unicode"/>
              </a:rPr>
              <a:t>cA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3098068" y="4802114"/>
            <a:ext cx="302069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baseline="3267" sz="1275" spc="-142">
                <a:solidFill>
                  <a:srgbClr val="545454"/>
                </a:solidFill>
                <a:latin typeface="Lucida Sans Unicode"/>
                <a:cs typeface="Lucida Sans Unicode"/>
              </a:rPr>
              <a:t>r</a:t>
            </a:r>
            <a:r>
              <a:rPr dirty="0" sz="850" spc="-95">
                <a:solidFill>
                  <a:srgbClr val="545454"/>
                </a:solidFill>
                <a:latin typeface="Lucida Sans Unicode"/>
                <a:cs typeface="Lucida Sans Unicode"/>
              </a:rPr>
              <a:t>aA</a:t>
            </a:r>
            <a:r>
              <a:rPr dirty="0" sz="850" spc="-155">
                <a:solidFill>
                  <a:srgbClr val="54545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5">
                <a:solidFill>
                  <a:srgbClr val="4B4B4B"/>
                </a:solidFill>
                <a:latin typeface="Lucida Sans Unicode"/>
                <a:cs typeface="Lucida Sans Unicode"/>
              </a:rPr>
              <a:t>ESTRATżGlA</a:t>
            </a:r>
            <a:r>
              <a:rPr dirty="0" sz="850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4B4B4B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25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0">
                <a:solidFill>
                  <a:srgbClr val="494949"/>
                </a:solidFill>
                <a:latin typeface="Lucida Sans Unicode"/>
                <a:cs typeface="Lucida Sans Unicode"/>
              </a:rPr>
              <a:t>SAÚDE</a:t>
            </a:r>
            <a:r>
              <a:rPr dirty="0" sz="850" spc="-1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4D4D4D"/>
                </a:solidFill>
                <a:latin typeface="Lucida Sans Unicode"/>
                <a:cs typeface="Lucida Sans Unicode"/>
              </a:rPr>
              <a:t>DA</a:t>
            </a:r>
            <a:r>
              <a:rPr dirty="0" sz="850" spc="-65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0">
                <a:solidFill>
                  <a:srgbClr val="424242"/>
                </a:solidFill>
                <a:latin typeface="Lucida Sans Unicode"/>
                <a:cs typeface="Lucida Sans Unicode"/>
              </a:rPr>
              <a:t>FAMÍLIÆUBS</a:t>
            </a:r>
            <a:r>
              <a:rPr dirty="0" sz="850" spc="1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0">
                <a:solidFill>
                  <a:srgbClr val="3F3F3F"/>
                </a:solidFill>
                <a:latin typeface="Lucida Sans Unicode"/>
                <a:cs typeface="Lucida Sans Unicode"/>
              </a:rPr>
              <a:t>(PREVINE</a:t>
            </a:r>
            <a:r>
              <a:rPr dirty="0" sz="850" spc="-15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414141"/>
                </a:solidFill>
                <a:latin typeface="Lucida Sans Unicode"/>
                <a:cs typeface="Lucida Sans Unicode"/>
              </a:rPr>
              <a:t>BRASIL)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421344" y="4587356"/>
            <a:ext cx="646430" cy="531495"/>
          </a:xfrm>
          <a:prstGeom prst="rect">
            <a:avLst/>
          </a:prstGeom>
        </p:spPr>
        <p:txBody>
          <a:bodyPr wrap="square" lIns="0" tIns="5334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420"/>
              </a:spcBef>
            </a:pPr>
            <a:r>
              <a:rPr dirty="0" sz="850" spc="-65">
                <a:solidFill>
                  <a:srgbClr val="313131"/>
                </a:solidFill>
                <a:latin typeface="Lucida Sans Unicode"/>
                <a:cs typeface="Lucida Sans Unicode"/>
              </a:rPr>
              <a:t>05.22</a:t>
            </a:r>
            <a:r>
              <a:rPr dirty="0" sz="850" spc="18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25">
                <a:solidFill>
                  <a:srgbClr val="BABABA"/>
                </a:solidFill>
                <a:latin typeface="Lucida Sans Unicode"/>
                <a:cs typeface="Lucida Sans Unicode"/>
              </a:rPr>
              <a:t>I,</a:t>
            </a:r>
            <a:r>
              <a:rPr dirty="0" sz="850" spc="-75">
                <a:solidFill>
                  <a:srgbClr val="BABAB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45">
                <a:solidFill>
                  <a:srgbClr val="BABABA"/>
                </a:solidFill>
                <a:latin typeface="Lucida Sans Unicode"/>
                <a:cs typeface="Lucida Sans Unicode"/>
              </a:rPr>
              <a:t>.e</a:t>
            </a:r>
            <a:endParaRPr sz="850">
              <a:latin typeface="Lucida Sans Unicode"/>
              <a:cs typeface="Lucida Sans Unicode"/>
            </a:endParaRPr>
          </a:p>
          <a:p>
            <a:pPr marL="14604">
              <a:lnSpc>
                <a:spcPct val="100000"/>
              </a:lnSpc>
              <a:spcBef>
                <a:spcPts val="325"/>
              </a:spcBef>
              <a:tabLst>
                <a:tab pos="578485" algn="l"/>
              </a:tabLst>
            </a:pPr>
            <a:r>
              <a:rPr dirty="0" sz="850" spc="-55">
                <a:solidFill>
                  <a:srgbClr val="383838"/>
                </a:solidFill>
                <a:latin typeface="Lucida Sans Unicode"/>
                <a:cs typeface="Lucida Sans Unicode"/>
              </a:rPr>
              <a:t>2.015</a:t>
            </a:r>
            <a:r>
              <a:rPr dirty="0" sz="850" spc="33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D1D1D1"/>
                </a:solidFill>
                <a:latin typeface="Lucida Sans Unicode"/>
                <a:cs typeface="Lucida Sans Unicode"/>
              </a:rPr>
              <a:t>”</a:t>
            </a:r>
            <a:r>
              <a:rPr dirty="0" sz="850">
                <a:solidFill>
                  <a:srgbClr val="D1D1D1"/>
                </a:solidFill>
                <a:latin typeface="Lucida Sans Unicode"/>
                <a:cs typeface="Lucida Sans Unicode"/>
              </a:rPr>
              <a:t>	</a:t>
            </a:r>
            <a:r>
              <a:rPr dirty="0" sz="850" spc="-95">
                <a:solidFill>
                  <a:srgbClr val="BFBFBF"/>
                </a:solidFill>
                <a:latin typeface="Lucida Sans Unicode"/>
                <a:cs typeface="Lucida Sans Unicode"/>
              </a:rPr>
              <a:t>:.'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275"/>
              </a:spcBef>
            </a:pPr>
            <a:r>
              <a:rPr dirty="0" sz="850" spc="-65">
                <a:solidFill>
                  <a:srgbClr val="343434"/>
                </a:solidFill>
                <a:latin typeface="Lucida Sans Unicode"/>
                <a:cs typeface="Lucida Sans Unicode"/>
              </a:rPr>
              <a:t>3.3.9.0:39.õ5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1190335" y="4928532"/>
            <a:ext cx="4747260" cy="354965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5"/>
              </a:spcBef>
              <a:tabLst>
                <a:tab pos="3104515" algn="l"/>
              </a:tabLst>
            </a:pPr>
            <a:r>
              <a:rPr dirty="0" sz="850" spc="-50">
                <a:solidFill>
                  <a:srgbClr val="494949"/>
                </a:solidFill>
                <a:latin typeface="Lucida Sans Unicode"/>
                <a:cs typeface="Lucida Sans Unicode"/>
              </a:rPr>
              <a:t>DEMAIS</a:t>
            </a:r>
            <a:r>
              <a:rPr dirty="0" sz="850" spc="-3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494949"/>
                </a:solidFill>
                <a:latin typeface="Lucida Sans Unicode"/>
                <a:cs typeface="Lucida Sans Unicode"/>
              </a:rPr>
              <a:t>SERVICOS</a:t>
            </a:r>
            <a:r>
              <a:rPr dirty="0" sz="850" spc="-4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484848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15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494949"/>
                </a:solidFill>
                <a:latin typeface="Lucida Sans Unicode"/>
                <a:cs typeface="Lucida Sans Unicode"/>
              </a:rPr>
              <a:t>TERCEIROS</a:t>
            </a:r>
            <a:r>
              <a:rPr dirty="0" sz="850" spc="-3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15">
                <a:solidFill>
                  <a:srgbClr val="575757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65">
                <a:solidFill>
                  <a:srgbClr val="575757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525252"/>
                </a:solidFill>
                <a:latin typeface="Lucida Sans Unicode"/>
                <a:cs typeface="Lucida Sans Unicode"/>
              </a:rPr>
              <a:t>PESSOA</a:t>
            </a:r>
            <a:r>
              <a:rPr dirty="0" sz="850" spc="105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4F4F4F"/>
                </a:solidFill>
                <a:latin typeface="Lucida Sans Unicode"/>
                <a:cs typeface="Lucida Sans Unicode"/>
              </a:rPr>
              <a:t>JURIDICA</a:t>
            </a:r>
            <a:r>
              <a:rPr dirty="0" sz="850">
                <a:solidFill>
                  <a:srgbClr val="4F4F4F"/>
                </a:solidFill>
                <a:latin typeface="Lucida Sans Unicode"/>
                <a:cs typeface="Lucida Sans Unicode"/>
              </a:rPr>
              <a:t>	</a:t>
            </a:r>
            <a:r>
              <a:rPr dirty="0" sz="850">
                <a:solidFill>
                  <a:srgbClr val="545454"/>
                </a:solidFill>
                <a:latin typeface="Lucida Sans Unicode"/>
                <a:cs typeface="Lucida Sans Unicode"/>
              </a:rPr>
              <a:t>SÜS</a:t>
            </a:r>
            <a:r>
              <a:rPr dirty="0" sz="850" spc="-80">
                <a:solidFill>
                  <a:srgbClr val="54545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525252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55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424242"/>
                </a:solidFill>
                <a:latin typeface="Lucida Sans Unicode"/>
                <a:cs typeface="Lucida Sans Unicode"/>
              </a:rPr>
              <a:t>Manutencăo</a:t>
            </a:r>
            <a:r>
              <a:rPr dirty="0" sz="850" spc="4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4B4B4B"/>
                </a:solidFill>
                <a:latin typeface="Lucida Sans Unicode"/>
                <a:cs typeface="Lucida Sans Unicode"/>
              </a:rPr>
              <a:t>ASPS</a:t>
            </a:r>
            <a:r>
              <a:rPr dirty="0" sz="850" spc="-80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15">
                <a:solidFill>
                  <a:srgbClr val="545454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15">
                <a:solidFill>
                  <a:srgbClr val="54545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464646"/>
                </a:solidFill>
                <a:latin typeface="Lucida Sans Unicode"/>
                <a:cs typeface="Lucida Sans Unicode"/>
              </a:rPr>
              <a:t>Governo</a:t>
            </a:r>
            <a:r>
              <a:rPr dirty="0" sz="850" spc="-1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565656"/>
                </a:solidFill>
                <a:latin typeface="Lucida Sans Unicode"/>
                <a:cs typeface="Lucida Sans Unicode"/>
              </a:rPr>
              <a:t>I</a:t>
            </a:r>
            <a:endParaRPr sz="850">
              <a:latin typeface="Lucida Sans Unicode"/>
              <a:cs typeface="Lucida Sans Unicode"/>
            </a:endParaRPr>
          </a:p>
          <a:p>
            <a:pPr marL="141605">
              <a:lnSpc>
                <a:spcPct val="100000"/>
              </a:lnSpc>
              <a:spcBef>
                <a:spcPts val="275"/>
              </a:spcBef>
              <a:tabLst>
                <a:tab pos="481330" algn="l"/>
                <a:tab pos="2630805" algn="l"/>
              </a:tabLst>
            </a:pPr>
            <a:r>
              <a:rPr dirty="0" sz="850" spc="-25">
                <a:solidFill>
                  <a:srgbClr val="CACACA"/>
                </a:solidFill>
                <a:latin typeface="Lucida Sans Unicode"/>
                <a:cs typeface="Lucida Sans Unicode"/>
              </a:rPr>
              <a:t>:".</a:t>
            </a:r>
            <a:r>
              <a:rPr dirty="0" sz="850">
                <a:solidFill>
                  <a:srgbClr val="CACACA"/>
                </a:solidFill>
                <a:latin typeface="Lucida Sans Unicode"/>
                <a:cs typeface="Lucida Sans Unicode"/>
              </a:rPr>
              <a:t>	</a:t>
            </a:r>
            <a:r>
              <a:rPr dirty="0" sz="850" spc="-50">
                <a:solidFill>
                  <a:srgbClr val="AFAFAF"/>
                </a:solidFill>
                <a:latin typeface="Lucida Sans Unicode"/>
                <a:cs typeface="Lucida Sans Unicode"/>
              </a:rPr>
              <a:t>.</a:t>
            </a:r>
            <a:r>
              <a:rPr dirty="0" sz="850">
                <a:solidFill>
                  <a:srgbClr val="AFAFAF"/>
                </a:solidFill>
                <a:latin typeface="Lucida Sans Unicode"/>
                <a:cs typeface="Lucida Sans Unicode"/>
              </a:rPr>
              <a:t>	</a:t>
            </a:r>
            <a:r>
              <a:rPr dirty="0" sz="850" spc="-65">
                <a:solidFill>
                  <a:srgbClr val="484848"/>
                </a:solidFill>
                <a:latin typeface="Lucida Sans Unicode"/>
                <a:cs typeface="Lucida Sans Unicode"/>
              </a:rPr>
              <a:t>Total</a:t>
            </a:r>
            <a:r>
              <a:rPr dirty="0" sz="850" spc="-25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4D4D4D"/>
                </a:solidFill>
                <a:latin typeface="Lucida Sans Unicode"/>
                <a:cs typeface="Lucida Sans Unicode"/>
              </a:rPr>
              <a:t>dó</a:t>
            </a:r>
            <a:r>
              <a:rPr dirty="0" sz="850" spc="-160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464646"/>
                </a:solidFill>
                <a:latin typeface="Lucida Sans Unicode"/>
                <a:cs typeface="Lucida Sans Unicode"/>
              </a:rPr>
              <a:t>.Proj’eto</a:t>
            </a:r>
            <a:r>
              <a:rPr dirty="0" sz="850" spc="-10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505050"/>
                </a:solidFill>
                <a:latin typeface="Lucida Sans Unicode"/>
                <a:cs typeface="Lucida Sans Unicode"/>
              </a:rPr>
              <a:t>/</a:t>
            </a:r>
            <a:r>
              <a:rPr dirty="0" sz="850" spc="-80">
                <a:solidFill>
                  <a:srgbClr val="505050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3F3F3F"/>
                </a:solidFill>
                <a:latin typeface="Lucida Sans Unicode"/>
                <a:cs typeface="Lucida Sans Unicode"/>
              </a:rPr>
              <a:t>Atividade</a:t>
            </a:r>
            <a:r>
              <a:rPr dirty="0" sz="850" spc="15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4F4F4F"/>
                </a:solidFill>
                <a:latin typeface="Lucida Sans Unicode"/>
                <a:cs typeface="Lucida Sans Unicode"/>
              </a:rPr>
              <a:t>R$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6119196" y="4928532"/>
            <a:ext cx="508000" cy="354965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375"/>
              </a:spcBef>
            </a:pPr>
            <a:r>
              <a:rPr dirty="0" sz="850" spc="-110">
                <a:solidFill>
                  <a:srgbClr val="3F3F3F"/>
                </a:solidFill>
                <a:latin typeface="Lucida Sans Unicode"/>
                <a:cs typeface="Lucida Sans Unicode"/>
              </a:rPr>
              <a:t>140.000,00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275"/>
              </a:spcBef>
            </a:pPr>
            <a:r>
              <a:rPr dirty="0" sz="850" spc="-100">
                <a:solidFill>
                  <a:srgbClr val="3F3F3F"/>
                </a:solidFill>
                <a:latin typeface="Lucida Sans Unicode"/>
                <a:cs typeface="Lucida Sans Unicode"/>
              </a:rPr>
              <a:t>140.000,00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4281007" y="5475331"/>
            <a:ext cx="164592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70">
                <a:solidFill>
                  <a:srgbClr val="4D4D4D"/>
                </a:solidFill>
                <a:latin typeface="Lucida Sans Unicode"/>
                <a:cs typeface="Lucida Sans Unicode"/>
              </a:rPr>
              <a:t>Recursos</a:t>
            </a:r>
            <a:r>
              <a:rPr dirty="0" sz="850" spc="-5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494949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7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0">
                <a:solidFill>
                  <a:srgbClr val="4B4B4B"/>
                </a:solidFill>
                <a:latin typeface="Lucida Sans Unicode"/>
                <a:cs typeface="Lucida Sans Unicode"/>
              </a:rPr>
              <a:t>lmpostos</a:t>
            </a:r>
            <a:r>
              <a:rPr dirty="0" sz="850" spc="35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0">
                <a:solidFill>
                  <a:srgbClr val="4B4B4B"/>
                </a:solidFill>
                <a:latin typeface="Lucida Sans Unicode"/>
                <a:cs typeface="Lucida Sans Unicode"/>
              </a:rPr>
              <a:t>Vinculados</a:t>
            </a:r>
            <a:r>
              <a:rPr dirty="0" sz="850" spc="40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484848"/>
                </a:solidFill>
                <a:latin typeface="Lucida Sans Unicode"/>
                <a:cs typeface="Lucida Sans Unicode"/>
              </a:rPr>
              <a:t>Sa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6119196" y="5440300"/>
            <a:ext cx="508000" cy="354965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375"/>
              </a:spcBef>
            </a:pPr>
            <a:r>
              <a:rPr dirty="0" sz="850" spc="-110">
                <a:solidFill>
                  <a:srgbClr val="414141"/>
                </a:solidFill>
                <a:latin typeface="Lucida Sans Unicode"/>
                <a:cs typeface="Lucida Sans Unicode"/>
              </a:rPr>
              <a:t>170.000,00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275"/>
              </a:spcBef>
            </a:pPr>
            <a:r>
              <a:rPr dirty="0" sz="850" spc="-100">
                <a:solidFill>
                  <a:srgbClr val="3B3B3B"/>
                </a:solidFill>
                <a:latin typeface="Lucida Sans Unicode"/>
                <a:cs typeface="Lucida Sans Unicode"/>
              </a:rPr>
              <a:t>170.000,00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3811590" y="5639827"/>
            <a:ext cx="144208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70">
                <a:solidFill>
                  <a:srgbClr val="494949"/>
                </a:solidFill>
                <a:latin typeface="Lucida Sans Unicode"/>
                <a:cs typeface="Lucida Sans Unicode"/>
              </a:rPr>
              <a:t>Total</a:t>
            </a:r>
            <a:r>
              <a:rPr dirty="0" sz="850" spc="-3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525252"/>
                </a:solidFill>
                <a:latin typeface="Lucida Sans Unicode"/>
                <a:cs typeface="Lucida Sans Unicode"/>
              </a:rPr>
              <a:t>do</a:t>
            </a:r>
            <a:r>
              <a:rPr dirty="0" sz="850" spc="-80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494949"/>
                </a:solidFill>
                <a:latin typeface="Lucida Sans Unicode"/>
                <a:cs typeface="Lucida Sans Unicode"/>
              </a:rPr>
              <a:t>Projeto</a:t>
            </a:r>
            <a:r>
              <a:rPr dirty="0" sz="850" spc="-2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595959"/>
                </a:solidFill>
                <a:latin typeface="Lucida Sans Unicode"/>
                <a:cs typeface="Lucida Sans Unicode"/>
              </a:rPr>
              <a:t>/</a:t>
            </a:r>
            <a:r>
              <a:rPr dirty="0" sz="850" spc="-114">
                <a:solidFill>
                  <a:srgbClr val="595959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3D3D3D"/>
                </a:solidFill>
                <a:latin typeface="Lucida Sans Unicode"/>
                <a:cs typeface="Lucida Sans Unicode"/>
              </a:rPr>
              <a:t>Atividade</a:t>
            </a:r>
            <a:r>
              <a:rPr dirty="0" sz="850" spc="-30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4B4B4B"/>
                </a:solidFill>
                <a:latin typeface="Lucida Sans Unicode"/>
                <a:cs typeface="Lucida Sans Unicode"/>
              </a:rPr>
              <a:t>R$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1190335" y="5822600"/>
            <a:ext cx="520636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25">
                <a:solidFill>
                  <a:srgbClr val="424242"/>
                </a:solidFill>
                <a:latin typeface="Lucida Sans Unicode"/>
                <a:cs typeface="Lucida Sans Unicode"/>
              </a:rPr>
              <a:t>MANúȚEN</a:t>
            </a:r>
            <a:r>
              <a:rPr dirty="0" sz="850" spc="365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10">
                <a:solidFill>
                  <a:srgbClr val="424242"/>
                </a:solidFill>
                <a:latin typeface="Lucida Sans Unicode"/>
                <a:cs typeface="Lucida Sans Unicode"/>
              </a:rPr>
              <a:t>AÖ./</a:t>
            </a:r>
            <a:r>
              <a:rPr dirty="0" sz="850" spc="-12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424242"/>
                </a:solidFill>
                <a:latin typeface="Lucida Sans Unicode"/>
                <a:cs typeface="Lucida Sans Unicode"/>
              </a:rPr>
              <a:t>OPEí?ACI.ONALIZACAO</a:t>
            </a:r>
            <a:r>
              <a:rPr dirty="0" sz="850" spc="-105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545454"/>
                </a:solidFill>
                <a:latin typeface="Lucida Sans Unicode"/>
                <a:cs typeface="Lucida Sans Unicode"/>
              </a:rPr>
              <a:t>DAS</a:t>
            </a:r>
            <a:r>
              <a:rPr dirty="0" sz="850" spc="-55">
                <a:solidFill>
                  <a:srgbClr val="54545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4D4D4D"/>
                </a:solidFill>
                <a:latin typeface="Lucida Sans Unicode"/>
                <a:cs typeface="Lucida Sans Unicode"/>
              </a:rPr>
              <a:t>UNIDADES</a:t>
            </a:r>
            <a:r>
              <a:rPr dirty="0" sz="850" spc="30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0">
                <a:solidFill>
                  <a:srgbClr val="525252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10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4D4D4D"/>
                </a:solidFill>
                <a:latin typeface="Lucida Sans Unicode"/>
                <a:cs typeface="Lucida Sans Unicode"/>
              </a:rPr>
              <a:t>SAUDE</a:t>
            </a:r>
            <a:r>
              <a:rPr dirty="0" sz="850" spc="-80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595959"/>
                </a:solidFill>
                <a:latin typeface="Lucida Sans Unicode"/>
                <a:cs typeface="Lucida Sans Unicode"/>
              </a:rPr>
              <a:t>/</a:t>
            </a:r>
            <a:r>
              <a:rPr dirty="0" sz="850" spc="-125">
                <a:solidFill>
                  <a:srgbClr val="595959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4F4F4F"/>
                </a:solidFill>
                <a:latin typeface="Lucida Sans Unicode"/>
                <a:cs typeface="Lucida Sans Unicode"/>
              </a:rPr>
              <a:t>CEMES</a:t>
            </a:r>
            <a:r>
              <a:rPr dirty="0" sz="850" spc="-110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606060"/>
                </a:solidFill>
                <a:latin typeface="Lucida Sans Unicode"/>
                <a:cs typeface="Lucida Sans Unicode"/>
              </a:rPr>
              <a:t>/</a:t>
            </a:r>
            <a:r>
              <a:rPr dirty="0" sz="850" spc="-125">
                <a:solidFill>
                  <a:srgbClr val="606060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0">
                <a:solidFill>
                  <a:srgbClr val="494949"/>
                </a:solidFill>
                <a:latin typeface="Lucida Sans Unicode"/>
                <a:cs typeface="Lucida Sans Unicode"/>
              </a:rPr>
              <a:t>SAIVIU</a:t>
            </a:r>
            <a:r>
              <a:rPr dirty="0" sz="850" spc="-4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484848"/>
                </a:solidFill>
                <a:latin typeface="Lucida Sans Unicode"/>
                <a:cs typeface="Lucida Sans Unicode"/>
              </a:rPr>
              <a:t>192/SAUDE</a:t>
            </a:r>
            <a:r>
              <a:rPr dirty="0" sz="850" spc="60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464646"/>
                </a:solidFill>
                <a:latin typeface="Lucida Sans Unicode"/>
                <a:cs typeface="Lucida Sans Unicode"/>
              </a:rPr>
              <a:t>MENTAL/UPA</a:t>
            </a:r>
            <a:r>
              <a:rPr dirty="0" sz="850" spc="2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4F4F4F"/>
                </a:solidFill>
                <a:latin typeface="Lucida Sans Unicode"/>
                <a:cs typeface="Lucida Sans Unicode"/>
              </a:rPr>
              <a:t>‹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421344" y="5275802"/>
            <a:ext cx="3418204" cy="866775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375"/>
              </a:spcBef>
              <a:tabLst>
                <a:tab pos="778510" algn="l"/>
              </a:tabLst>
            </a:pPr>
            <a:r>
              <a:rPr dirty="0" sz="850" spc="-120">
                <a:solidFill>
                  <a:srgbClr val="3F3F3F"/>
                </a:solidFill>
                <a:latin typeface="Lucida Sans Unicode"/>
                <a:cs typeface="Lucida Sans Unicode"/>
              </a:rPr>
              <a:t>2.020</a:t>
            </a:r>
            <a:r>
              <a:rPr dirty="0" sz="850" spc="-9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80">
                <a:solidFill>
                  <a:srgbClr val="D3D3D3"/>
                </a:solidFill>
                <a:latin typeface="Lucida Sans Unicode"/>
                <a:cs typeface="Lucida Sans Unicode"/>
              </a:rPr>
              <a:t>”..</a:t>
            </a:r>
            <a:r>
              <a:rPr dirty="0" sz="850" spc="35">
                <a:solidFill>
                  <a:srgbClr val="D3D3D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D3D3D3"/>
                </a:solidFill>
                <a:latin typeface="Lucida Sans Unicode"/>
                <a:cs typeface="Lucida Sans Unicode"/>
              </a:rPr>
              <a:t>”</a:t>
            </a:r>
            <a:r>
              <a:rPr dirty="0" sz="850">
                <a:solidFill>
                  <a:srgbClr val="D3D3D3"/>
                </a:solidFill>
                <a:latin typeface="Lucida Sans Unicode"/>
                <a:cs typeface="Lucida Sans Unicode"/>
              </a:rPr>
              <a:t>	</a:t>
            </a:r>
            <a:r>
              <a:rPr dirty="0" sz="850" spc="-85">
                <a:solidFill>
                  <a:srgbClr val="444444"/>
                </a:solidFill>
                <a:latin typeface="Lucida Sans Unicode"/>
                <a:cs typeface="Lucida Sans Unicode"/>
              </a:rPr>
              <a:t>MANUTENČÄÔ‘</a:t>
            </a:r>
            <a:r>
              <a:rPr dirty="0" sz="850" spc="-7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545454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140">
                <a:solidFill>
                  <a:srgbClr val="54545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464646"/>
                </a:solidFill>
                <a:latin typeface="Lucida Sans Unicode"/>
                <a:cs typeface="Lucida Sans Unicode"/>
              </a:rPr>
              <a:t>OPERACIONALIZACÃO</a:t>
            </a:r>
            <a:r>
              <a:rPr dirty="0" sz="850" spc="-7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464646"/>
                </a:solidFill>
                <a:latin typeface="Lucida Sans Unicode"/>
                <a:cs typeface="Lucida Sans Unicode"/>
              </a:rPr>
              <a:t>DO</a:t>
            </a:r>
            <a:r>
              <a:rPr dirty="0" sz="850" spc="-3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4D4D4D"/>
                </a:solidFill>
                <a:latin typeface="Lucida Sans Unicode"/>
                <a:cs typeface="Lucida Sans Unicode"/>
              </a:rPr>
              <a:t>FMS</a:t>
            </a:r>
            <a:endParaRPr sz="850">
              <a:latin typeface="Lucida Sans Unicode"/>
              <a:cs typeface="Lucida Sans Unicode"/>
            </a:endParaRPr>
          </a:p>
          <a:p>
            <a:pPr marL="553720" marR="5080" indent="-541655">
              <a:lnSpc>
                <a:spcPct val="127000"/>
              </a:lnSpc>
              <a:tabLst>
                <a:tab pos="786130" algn="l"/>
              </a:tabLst>
            </a:pPr>
            <a:r>
              <a:rPr dirty="0" sz="850" spc="-10">
                <a:solidFill>
                  <a:srgbClr val="383838"/>
                </a:solidFill>
                <a:latin typeface="Lucida Sans Unicode"/>
                <a:cs typeface="Lucida Sans Unicode"/>
              </a:rPr>
              <a:t>3.3.9.0.39.05</a:t>
            </a:r>
            <a:r>
              <a:rPr dirty="0" sz="850">
                <a:solidFill>
                  <a:srgbClr val="383838"/>
                </a:solidFill>
                <a:latin typeface="Lucida Sans Unicode"/>
                <a:cs typeface="Lucida Sans Unicode"/>
              </a:rPr>
              <a:t>	</a:t>
            </a:r>
            <a:r>
              <a:rPr dirty="0" sz="850" spc="-60">
                <a:solidFill>
                  <a:srgbClr val="414141"/>
                </a:solidFill>
                <a:latin typeface="Lucida Sans Unicode"/>
                <a:cs typeface="Lucida Sans Unicode"/>
              </a:rPr>
              <a:t>ÖEMÀÏS</a:t>
            </a:r>
            <a:r>
              <a:rPr dirty="0" sz="850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0">
                <a:solidFill>
                  <a:srgbClr val="414141"/>
                </a:solidFill>
                <a:latin typeface="Lucida Sans Unicode"/>
                <a:cs typeface="Lucida Sans Unicode"/>
              </a:rPr>
              <a:t>ŠERVICÖS</a:t>
            </a:r>
            <a:r>
              <a:rPr dirty="0" sz="850" spc="-10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484848"/>
                </a:solidFill>
                <a:latin typeface="Lucida Sans Unicode"/>
                <a:cs typeface="Lucida Sans Unicode"/>
              </a:rPr>
              <a:t>DE </a:t>
            </a:r>
            <a:r>
              <a:rPr dirty="0" sz="850" spc="-25">
                <a:solidFill>
                  <a:srgbClr val="4B4B4B"/>
                </a:solidFill>
                <a:latin typeface="Lucida Sans Unicode"/>
                <a:cs typeface="Lucida Sans Unicode"/>
              </a:rPr>
              <a:t>TERCEIROS</a:t>
            </a:r>
            <a:r>
              <a:rPr dirty="0" sz="850" spc="-20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15">
                <a:solidFill>
                  <a:srgbClr val="5D5D5D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50">
                <a:solidFill>
                  <a:srgbClr val="5D5D5D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4D4D4D"/>
                </a:solidFill>
                <a:latin typeface="Lucida Sans Unicode"/>
                <a:cs typeface="Lucida Sans Unicode"/>
              </a:rPr>
              <a:t>PESSOA</a:t>
            </a:r>
            <a:r>
              <a:rPr dirty="0" sz="850" spc="95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0">
                <a:solidFill>
                  <a:srgbClr val="4B4B4B"/>
                </a:solidFill>
                <a:latin typeface="Lucida Sans Unicode"/>
                <a:cs typeface="Lucida Sans Unicode"/>
              </a:rPr>
              <a:t>JURÍDICA </a:t>
            </a:r>
            <a:r>
              <a:rPr dirty="0" sz="850" spc="-25">
                <a:solidFill>
                  <a:srgbClr val="C3C3C3"/>
                </a:solidFill>
                <a:latin typeface="Lucida Sans Unicode"/>
                <a:cs typeface="Lucida Sans Unicode"/>
              </a:rPr>
              <a:t>''</a:t>
            </a:r>
            <a:r>
              <a:rPr dirty="0" sz="850" spc="15">
                <a:solidFill>
                  <a:srgbClr val="C3C3C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CCCCCC"/>
                </a:solidFill>
                <a:latin typeface="Lucida Sans Unicode"/>
                <a:cs typeface="Lucida Sans Unicode"/>
              </a:rPr>
              <a:t>.’</a:t>
            </a:r>
            <a:endParaRPr sz="850">
              <a:latin typeface="Lucida Sans Unicode"/>
              <a:cs typeface="Lucida Sans Unicode"/>
            </a:endParaRPr>
          </a:p>
          <a:p>
            <a:pPr marL="14604">
              <a:lnSpc>
                <a:spcPct val="100000"/>
              </a:lnSpc>
              <a:spcBef>
                <a:spcPts val="420"/>
              </a:spcBef>
            </a:pPr>
            <a:r>
              <a:rPr dirty="0" sz="850" spc="-60">
                <a:solidFill>
                  <a:srgbClr val="484848"/>
                </a:solidFill>
                <a:latin typeface="Lucida Sans Unicode"/>
                <a:cs typeface="Lucida Sans Unicode"/>
              </a:rPr>
              <a:t>2.133</a:t>
            </a:r>
            <a:r>
              <a:rPr dirty="0" sz="850" spc="240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CFCFCF"/>
                </a:solidFill>
                <a:latin typeface="Lucida Sans Unicode"/>
                <a:cs typeface="Lucida Sans Unicode"/>
              </a:rPr>
              <a:t>”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275"/>
              </a:spcBef>
            </a:pPr>
            <a:r>
              <a:rPr dirty="0" sz="850" spc="-25">
                <a:solidFill>
                  <a:srgbClr val="3F3F3F"/>
                </a:solidFill>
                <a:latin typeface="Lucida Sans Unicode"/>
                <a:cs typeface="Lucida Sans Unicode"/>
              </a:rPr>
              <a:t>3.3.9.0:39.0Ś.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1118086" y="5952065"/>
            <a:ext cx="4812030" cy="354965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5"/>
              </a:spcBef>
              <a:tabLst>
                <a:tab pos="3180080" algn="l"/>
              </a:tabLst>
            </a:pPr>
            <a:r>
              <a:rPr dirty="0" sz="850" spc="-90">
                <a:solidFill>
                  <a:srgbClr val="3D3D3D"/>
                </a:solidFill>
                <a:latin typeface="Lucida Sans Unicode"/>
                <a:cs typeface="Lucida Sans Unicode"/>
              </a:rPr>
              <a:t>•,.DE</a:t>
            </a:r>
            <a:r>
              <a:rPr dirty="0" sz="850" spc="434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3D3D3D"/>
                </a:solidFill>
                <a:latin typeface="Lucida Sans Unicode"/>
                <a:cs typeface="Lucida Sans Unicode"/>
              </a:rPr>
              <a:t>AțS</a:t>
            </a:r>
            <a:r>
              <a:rPr dirty="0" sz="850" spc="-55">
                <a:solidFill>
                  <a:srgbClr val="3D3D3D"/>
                </a:solidFill>
                <a:latin typeface="Lucida Sans Unicode"/>
                <a:cs typeface="Lucida Sans Unicode"/>
              </a:rPr>
              <a:t> S</a:t>
            </a:r>
            <a:r>
              <a:rPr dirty="0" sz="850" spc="-18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3F3F3F"/>
                </a:solidFill>
                <a:latin typeface="Lucida Sans Unicode"/>
                <a:cs typeface="Lucida Sans Unicode"/>
              </a:rPr>
              <a:t>/ERVlCü.S</a:t>
            </a:r>
            <a:r>
              <a:rPr dirty="0" sz="850" spc="-10">
                <a:solidFill>
                  <a:srgbClr val="3F3F3F"/>
                </a:solidFill>
                <a:latin typeface="Lucida Sans Unicode"/>
                <a:cs typeface="Lucida Sans Unicode"/>
              </a:rPr>
              <a:t> QE</a:t>
            </a:r>
            <a:r>
              <a:rPr dirty="0" sz="850" spc="-45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3F3F3F"/>
                </a:solidFill>
                <a:latin typeface="Lucida Sans Unicode"/>
                <a:cs typeface="Lucida Sans Unicode"/>
              </a:rPr>
              <a:t>ȚERCEIROS</a:t>
            </a:r>
            <a:r>
              <a:rPr dirty="0" sz="850" spc="-45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15">
                <a:solidFill>
                  <a:srgbClr val="525252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65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494949"/>
                </a:solidFill>
                <a:latin typeface="Lucida Sans Unicode"/>
                <a:cs typeface="Lucida Sans Unicode"/>
              </a:rPr>
              <a:t>PESSOA</a:t>
            </a:r>
            <a:r>
              <a:rPr dirty="0" sz="850" spc="8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525252"/>
                </a:solidFill>
                <a:latin typeface="Lucida Sans Unicode"/>
                <a:cs typeface="Lucida Sans Unicode"/>
              </a:rPr>
              <a:t>JURÍDICA</a:t>
            </a:r>
            <a:r>
              <a:rPr dirty="0" sz="850">
                <a:solidFill>
                  <a:srgbClr val="525252"/>
                </a:solidFill>
                <a:latin typeface="Lucida Sans Unicode"/>
                <a:cs typeface="Lucida Sans Unicode"/>
              </a:rPr>
              <a:t>	</a:t>
            </a:r>
            <a:r>
              <a:rPr dirty="0" sz="850">
                <a:solidFill>
                  <a:srgbClr val="4D4D4D"/>
                </a:solidFill>
                <a:latin typeface="Lucida Sans Unicode"/>
                <a:cs typeface="Lucida Sans Unicode"/>
              </a:rPr>
              <a:t>SUS</a:t>
            </a:r>
            <a:r>
              <a:rPr dirty="0" sz="850" spc="-75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15">
                <a:solidFill>
                  <a:srgbClr val="5B5B5B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45">
                <a:solidFill>
                  <a:srgbClr val="5B5B5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0">
                <a:solidFill>
                  <a:srgbClr val="464646"/>
                </a:solidFill>
                <a:latin typeface="Lucida Sans Unicode"/>
                <a:cs typeface="Lucida Sans Unicode"/>
              </a:rPr>
              <a:t>Manutencão</a:t>
            </a:r>
            <a:r>
              <a:rPr dirty="0" sz="850" spc="7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484848"/>
                </a:solidFill>
                <a:latin typeface="Lucida Sans Unicode"/>
                <a:cs typeface="Lucida Sans Unicode"/>
              </a:rPr>
              <a:t>ÄSPS</a:t>
            </a:r>
            <a:r>
              <a:rPr dirty="0" sz="850" spc="-85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545454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40">
                <a:solidFill>
                  <a:srgbClr val="54545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494949"/>
                </a:solidFill>
                <a:latin typeface="Lucida Sans Unicode"/>
                <a:cs typeface="Lucida Sans Unicode"/>
              </a:rPr>
              <a:t>Governo</a:t>
            </a:r>
            <a:r>
              <a:rPr dirty="0" sz="850" spc="-1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4F4F4F"/>
                </a:solidFill>
                <a:latin typeface="Lucida Sans Unicode"/>
                <a:cs typeface="Lucida Sans Unicode"/>
              </a:rPr>
              <a:t>I</a:t>
            </a:r>
            <a:endParaRPr sz="850">
              <a:latin typeface="Lucida Sans Unicode"/>
              <a:cs typeface="Lucida Sans Unicode"/>
            </a:endParaRPr>
          </a:p>
          <a:p>
            <a:pPr marL="241300">
              <a:lnSpc>
                <a:spcPct val="100000"/>
              </a:lnSpc>
              <a:spcBef>
                <a:spcPts val="275"/>
              </a:spcBef>
              <a:tabLst>
                <a:tab pos="2702560" algn="l"/>
              </a:tabLst>
            </a:pPr>
            <a:r>
              <a:rPr dirty="0" sz="850" spc="-100">
                <a:solidFill>
                  <a:srgbClr val="C3C3C3"/>
                </a:solidFill>
                <a:latin typeface="Lucida Sans Unicode"/>
                <a:cs typeface="Lucida Sans Unicode"/>
              </a:rPr>
              <a:t>'’:</a:t>
            </a:r>
            <a:r>
              <a:rPr dirty="0" sz="850" spc="-125">
                <a:solidFill>
                  <a:srgbClr val="C3C3C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ACACAC"/>
                </a:solidFill>
                <a:latin typeface="Lucida Sans Unicode"/>
                <a:cs typeface="Lucida Sans Unicode"/>
              </a:rPr>
              <a:t>.'</a:t>
            </a:r>
            <a:r>
              <a:rPr dirty="0" sz="850">
                <a:solidFill>
                  <a:srgbClr val="ACACAC"/>
                </a:solidFill>
                <a:latin typeface="Lucida Sans Unicode"/>
                <a:cs typeface="Lucida Sans Unicode"/>
              </a:rPr>
              <a:t>	</a:t>
            </a:r>
            <a:r>
              <a:rPr dirty="0" sz="850" spc="-60">
                <a:solidFill>
                  <a:srgbClr val="4B4B4B"/>
                </a:solidFill>
                <a:latin typeface="Lucida Sans Unicode"/>
                <a:cs typeface="Lucida Sans Unicode"/>
              </a:rPr>
              <a:t>Total</a:t>
            </a:r>
            <a:r>
              <a:rPr dirty="0" sz="850" spc="-25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 b="1">
                <a:solidFill>
                  <a:srgbClr val="484848"/>
                </a:solidFill>
                <a:latin typeface="Arial"/>
                <a:cs typeface="Arial"/>
              </a:rPr>
              <a:t>do</a:t>
            </a:r>
            <a:r>
              <a:rPr dirty="0" sz="850" spc="-30" b="1">
                <a:solidFill>
                  <a:srgbClr val="484848"/>
                </a:solidFill>
                <a:latin typeface="Arial"/>
                <a:cs typeface="Arial"/>
              </a:rPr>
              <a:t> </a:t>
            </a:r>
            <a:r>
              <a:rPr dirty="0" sz="850" spc="-50" b="1">
                <a:solidFill>
                  <a:srgbClr val="444444"/>
                </a:solidFill>
                <a:latin typeface="Arial"/>
                <a:cs typeface="Arial"/>
              </a:rPr>
              <a:t>Prójáto</a:t>
            </a:r>
            <a:r>
              <a:rPr dirty="0" sz="850" spc="65" b="1">
                <a:solidFill>
                  <a:srgbClr val="444444"/>
                </a:solidFill>
                <a:latin typeface="Arial"/>
                <a:cs typeface="Arial"/>
              </a:rPr>
              <a:t> </a:t>
            </a:r>
            <a:r>
              <a:rPr dirty="0" sz="850" spc="-30" b="1">
                <a:solidFill>
                  <a:srgbClr val="5D5D5D"/>
                </a:solidFill>
                <a:latin typeface="Arial"/>
                <a:cs typeface="Arial"/>
              </a:rPr>
              <a:t>/</a:t>
            </a:r>
            <a:r>
              <a:rPr dirty="0" sz="850" spc="-35" b="1">
                <a:solidFill>
                  <a:srgbClr val="5D5D5D"/>
                </a:solidFill>
                <a:latin typeface="Arial"/>
                <a:cs typeface="Arial"/>
              </a:rPr>
              <a:t> </a:t>
            </a:r>
            <a:r>
              <a:rPr dirty="0" sz="850" spc="-60" b="1">
                <a:solidFill>
                  <a:srgbClr val="414141"/>
                </a:solidFill>
                <a:latin typeface="Arial"/>
                <a:cs typeface="Arial"/>
              </a:rPr>
              <a:t>Atividade</a:t>
            </a:r>
            <a:r>
              <a:rPr dirty="0" sz="850" spc="-5" b="1">
                <a:solidFill>
                  <a:srgbClr val="414141"/>
                </a:solidFill>
                <a:latin typeface="Arial"/>
                <a:cs typeface="Arial"/>
              </a:rPr>
              <a:t> </a:t>
            </a:r>
            <a:r>
              <a:rPr dirty="0" sz="850" spc="-25" b="1">
                <a:solidFill>
                  <a:srgbClr val="3F3F3F"/>
                </a:solidFill>
                <a:latin typeface="Arial"/>
                <a:cs typeface="Arial"/>
              </a:rPr>
              <a:t>Rț</a:t>
            </a:r>
            <a:endParaRPr sz="850">
              <a:latin typeface="Arial"/>
              <a:cs typeface="Arial"/>
            </a:endParaRPr>
          </a:p>
        </p:txBody>
      </p:sp>
      <p:sp>
        <p:nvSpPr>
          <p:cNvPr id="32" name="object 32" descr=""/>
          <p:cNvSpPr txBox="1"/>
          <p:nvPr/>
        </p:nvSpPr>
        <p:spPr>
          <a:xfrm>
            <a:off x="6121104" y="5952065"/>
            <a:ext cx="513080" cy="354965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dirty="0" sz="850" spc="-105">
                <a:solidFill>
                  <a:srgbClr val="414141"/>
                </a:solidFill>
                <a:latin typeface="Lucida Sans Unicode"/>
                <a:cs typeface="Lucida Sans Unicode"/>
              </a:rPr>
              <a:t>300.000,00</a:t>
            </a:r>
            <a:endParaRPr sz="850">
              <a:latin typeface="Lucida Sans Unicode"/>
              <a:cs typeface="Lucida Sans Unicode"/>
            </a:endParaRPr>
          </a:p>
          <a:p>
            <a:pPr marL="19050">
              <a:lnSpc>
                <a:spcPct val="100000"/>
              </a:lnSpc>
              <a:spcBef>
                <a:spcPts val="275"/>
              </a:spcBef>
            </a:pPr>
            <a:r>
              <a:rPr dirty="0" sz="850" spc="-50" b="1">
                <a:solidFill>
                  <a:srgbClr val="3F3F3F"/>
                </a:solidFill>
                <a:latin typeface="Arial"/>
                <a:cs typeface="Arial"/>
              </a:rPr>
              <a:t>300.000,00</a:t>
            </a:r>
            <a:endParaRPr sz="850">
              <a:latin typeface="Arial"/>
              <a:cs typeface="Arial"/>
            </a:endParaRPr>
          </a:p>
        </p:txBody>
      </p:sp>
      <p:sp>
        <p:nvSpPr>
          <p:cNvPr id="33" name="object 33" descr=""/>
          <p:cNvSpPr txBox="1"/>
          <p:nvPr/>
        </p:nvSpPr>
        <p:spPr>
          <a:xfrm>
            <a:off x="423346" y="6343504"/>
            <a:ext cx="599313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779145" algn="l"/>
              </a:tabLst>
            </a:pPr>
            <a:r>
              <a:rPr dirty="0" baseline="3267" sz="1275" spc="-172">
                <a:solidFill>
                  <a:srgbClr val="3F3F3F"/>
                </a:solidFill>
                <a:latin typeface="Lucida Sans Unicode"/>
                <a:cs typeface="Lucida Sans Unicode"/>
              </a:rPr>
              <a:t>2.837</a:t>
            </a:r>
            <a:r>
              <a:rPr dirty="0" baseline="3267" sz="1275" spc="-75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52">
                <a:solidFill>
                  <a:srgbClr val="ACACAC"/>
                </a:solidFill>
                <a:latin typeface="Lucida Sans Unicode"/>
                <a:cs typeface="Lucida Sans Unicode"/>
              </a:rPr>
              <a:t>.</a:t>
            </a:r>
            <a:r>
              <a:rPr dirty="0" baseline="3267" sz="1275" spc="-209">
                <a:solidFill>
                  <a:srgbClr val="ACACAC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37">
                <a:solidFill>
                  <a:srgbClr val="ACACAC"/>
                </a:solidFill>
                <a:latin typeface="Lucida Sans Unicode"/>
                <a:cs typeface="Lucida Sans Unicode"/>
              </a:rPr>
              <a:t>..</a:t>
            </a:r>
            <a:r>
              <a:rPr dirty="0" baseline="3267" sz="1275">
                <a:solidFill>
                  <a:srgbClr val="ACACAC"/>
                </a:solidFill>
                <a:latin typeface="Lucida Sans Unicode"/>
                <a:cs typeface="Lucida Sans Unicode"/>
              </a:rPr>
              <a:t>	</a:t>
            </a:r>
            <a:r>
              <a:rPr dirty="0" baseline="3267" sz="1275" spc="-104">
                <a:solidFill>
                  <a:srgbClr val="3B3B3B"/>
                </a:solidFill>
                <a:latin typeface="Lucida Sans Unicode"/>
                <a:cs typeface="Lucida Sans Unicode"/>
              </a:rPr>
              <a:t>MAN”lJTEüCÄÒ.</a:t>
            </a:r>
            <a:r>
              <a:rPr dirty="0" baseline="3267" sz="1275" spc="22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97">
                <a:solidFill>
                  <a:srgbClr val="464646"/>
                </a:solidFill>
                <a:latin typeface="Lucida Sans Unicode"/>
                <a:cs typeface="Lucida Sans Unicode"/>
              </a:rPr>
              <a:t>ĂDMINIŚTRACÃO</a:t>
            </a:r>
            <a:r>
              <a:rPr dirty="0" baseline="3267" sz="1275" spc="44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>
                <a:solidFill>
                  <a:srgbClr val="545454"/>
                </a:solidFill>
                <a:latin typeface="Lucida Sans Unicode"/>
                <a:cs typeface="Lucida Sans Unicode"/>
              </a:rPr>
              <a:t>E</a:t>
            </a:r>
            <a:r>
              <a:rPr dirty="0" baseline="3267" sz="1275" spc="135">
                <a:solidFill>
                  <a:srgbClr val="545454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75">
                <a:solidFill>
                  <a:srgbClr val="494949"/>
                </a:solidFill>
                <a:latin typeface="Lucida Sans Unicode"/>
                <a:cs typeface="Lucida Sans Unicode"/>
              </a:rPr>
              <a:t>OPERACIONALIZA</a:t>
            </a:r>
            <a:r>
              <a:rPr dirty="0" sz="850" spc="-50">
                <a:solidFill>
                  <a:srgbClr val="494949"/>
                </a:solidFill>
                <a:latin typeface="Lucida Sans Unicode"/>
                <a:cs typeface="Lucida Sans Unicode"/>
              </a:rPr>
              <a:t>CÃ</a:t>
            </a:r>
            <a:r>
              <a:rPr dirty="0" baseline="3267" sz="1275" spc="-75">
                <a:solidFill>
                  <a:srgbClr val="494949"/>
                </a:solidFill>
                <a:latin typeface="Lucida Sans Unicode"/>
                <a:cs typeface="Lucida Sans Unicode"/>
              </a:rPr>
              <a:t>O</a:t>
            </a:r>
            <a:r>
              <a:rPr dirty="0" baseline="3267" sz="1275" spc="-247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60">
                <a:solidFill>
                  <a:srgbClr val="494949"/>
                </a:solidFill>
                <a:latin typeface="Lucida Sans Unicode"/>
                <a:cs typeface="Lucida Sans Unicode"/>
              </a:rPr>
              <a:t>DAS</a:t>
            </a:r>
            <a:r>
              <a:rPr dirty="0" baseline="3267" sz="1275" spc="-75">
                <a:solidFill>
                  <a:srgbClr val="494949"/>
                </a:solidFill>
                <a:latin typeface="Lucida Sans Unicode"/>
                <a:cs typeface="Lucida Sans Unicode"/>
              </a:rPr>
              <a:t> UNIDADES</a:t>
            </a:r>
            <a:r>
              <a:rPr dirty="0" baseline="3267" sz="1275" spc="-37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15">
                <a:solidFill>
                  <a:srgbClr val="545454"/>
                </a:solidFill>
                <a:latin typeface="Lucida Sans Unicode"/>
                <a:cs typeface="Lucida Sans Unicode"/>
              </a:rPr>
              <a:t>DE</a:t>
            </a:r>
            <a:r>
              <a:rPr dirty="0" baseline="3267" sz="1275" spc="-7">
                <a:solidFill>
                  <a:srgbClr val="545454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75">
                <a:solidFill>
                  <a:srgbClr val="464646"/>
                </a:solidFill>
                <a:latin typeface="Lucida Sans Unicode"/>
                <a:cs typeface="Lucida Sans Unicode"/>
              </a:rPr>
              <a:t>SAÚDE/CONST/RE.FORMA/AMPt</a:t>
            </a:r>
            <a:endParaRPr baseline="3267" sz="1275">
              <a:latin typeface="Lucida Sans Unicode"/>
              <a:cs typeface="Lucida Sans Unicode"/>
            </a:endParaRPr>
          </a:p>
        </p:txBody>
      </p:sp>
      <p:sp>
        <p:nvSpPr>
          <p:cNvPr id="34" name="object 34" descr=""/>
          <p:cNvSpPr txBox="1"/>
          <p:nvPr/>
        </p:nvSpPr>
        <p:spPr>
          <a:xfrm>
            <a:off x="423725" y="6463830"/>
            <a:ext cx="2875280" cy="354965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dirty="0" sz="850" spc="-90">
                <a:solidFill>
                  <a:srgbClr val="444444"/>
                </a:solidFill>
                <a:latin typeface="Lucida Sans Unicode"/>
                <a:cs typeface="Lucida Sans Unicode"/>
              </a:rPr>
              <a:t>4.4.9.0.52.00</a:t>
            </a:r>
            <a:r>
              <a:rPr dirty="0" sz="850" spc="22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CFCFCF"/>
                </a:solidFill>
                <a:latin typeface="Lucida Sans Unicode"/>
                <a:cs typeface="Lucida Sans Unicode"/>
              </a:rPr>
              <a:t>”</a:t>
            </a:r>
            <a:r>
              <a:rPr dirty="0" sz="850" spc="480">
                <a:solidFill>
                  <a:srgbClr val="CFCFC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444444"/>
                </a:solidFill>
                <a:latin typeface="Lucida Sans Unicode"/>
                <a:cs typeface="Lucida Sans Unicode"/>
              </a:rPr>
              <a:t>EÕUİPAMEŃTOS</a:t>
            </a:r>
            <a:r>
              <a:rPr dirty="0" sz="850" spc="-2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565656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-5">
                <a:solidFill>
                  <a:srgbClr val="56565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494949"/>
                </a:solidFill>
                <a:latin typeface="Lucida Sans Unicode"/>
                <a:cs typeface="Lucida Sans Unicode"/>
              </a:rPr>
              <a:t>MATERIAL</a:t>
            </a:r>
            <a:r>
              <a:rPr dirty="0" sz="850" spc="-1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4B4B4B"/>
                </a:solidFill>
                <a:latin typeface="Lucida Sans Unicode"/>
                <a:cs typeface="Lucida Sans Unicode"/>
              </a:rPr>
              <a:t>PERMANENTE</a:t>
            </a:r>
            <a:endParaRPr sz="850">
              <a:latin typeface="Lucida Sans Unicode"/>
              <a:cs typeface="Lucida Sans Unicode"/>
            </a:endParaRPr>
          </a:p>
          <a:p>
            <a:pPr marL="861060">
              <a:lnSpc>
                <a:spcPct val="100000"/>
              </a:lnSpc>
              <a:spcBef>
                <a:spcPts val="275"/>
              </a:spcBef>
              <a:tabLst>
                <a:tab pos="1836420" algn="l"/>
              </a:tabLst>
            </a:pPr>
            <a:r>
              <a:rPr dirty="0" sz="850" spc="-130">
                <a:solidFill>
                  <a:srgbClr val="C8C8C8"/>
                </a:solidFill>
                <a:latin typeface="Lucida Sans Unicode"/>
                <a:cs typeface="Lucida Sans Unicode"/>
              </a:rPr>
              <a:t>.'’”</a:t>
            </a:r>
            <a:r>
              <a:rPr dirty="0" sz="850" spc="60">
                <a:solidFill>
                  <a:srgbClr val="C8C8C8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B3B3B3"/>
                </a:solidFill>
                <a:latin typeface="Lucida Sans Unicode"/>
                <a:cs typeface="Lucida Sans Unicode"/>
              </a:rPr>
              <a:t>”</a:t>
            </a:r>
            <a:r>
              <a:rPr dirty="0" sz="850" spc="245">
                <a:solidFill>
                  <a:srgbClr val="B3B3B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70">
                <a:solidFill>
                  <a:srgbClr val="8A8A8A"/>
                </a:solidFill>
                <a:latin typeface="Lucida Sans Unicode"/>
                <a:cs typeface="Lucida Sans Unicode"/>
              </a:rPr>
              <a:t>”...</a:t>
            </a:r>
            <a:r>
              <a:rPr dirty="0" sz="850" spc="-75">
                <a:solidFill>
                  <a:srgbClr val="8A8A8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50">
                <a:solidFill>
                  <a:srgbClr val="8A8A8A"/>
                </a:solidFill>
                <a:latin typeface="Lucida Sans Unicode"/>
                <a:cs typeface="Lucida Sans Unicode"/>
              </a:rPr>
              <a:t>ï:.*::.</a:t>
            </a:r>
            <a:r>
              <a:rPr dirty="0" sz="850" spc="-30">
                <a:solidFill>
                  <a:srgbClr val="8A8A8A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B3B3B3"/>
                </a:solidFill>
                <a:latin typeface="Lucida Sans Unicode"/>
                <a:cs typeface="Lucida Sans Unicode"/>
              </a:rPr>
              <a:t>”</a:t>
            </a:r>
            <a:r>
              <a:rPr dirty="0" sz="850" spc="250">
                <a:solidFill>
                  <a:srgbClr val="B3B3B3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DADADA"/>
                </a:solidFill>
                <a:latin typeface="Lucida Sans Unicode"/>
                <a:cs typeface="Lucida Sans Unicode"/>
              </a:rPr>
              <a:t>.</a:t>
            </a:r>
            <a:r>
              <a:rPr dirty="0" sz="850" spc="150">
                <a:solidFill>
                  <a:srgbClr val="DADAD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5">
                <a:solidFill>
                  <a:srgbClr val="A5A5A5"/>
                </a:solidFill>
                <a:latin typeface="Lucida Sans Unicode"/>
                <a:cs typeface="Lucida Sans Unicode"/>
              </a:rPr>
              <a:t>::</a:t>
            </a:r>
            <a:r>
              <a:rPr dirty="0" sz="850" spc="290">
                <a:solidFill>
                  <a:srgbClr val="A5A5A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CACACA"/>
                </a:solidFill>
                <a:latin typeface="Lucida Sans Unicode"/>
                <a:cs typeface="Lucida Sans Unicode"/>
              </a:rPr>
              <a:t>”</a:t>
            </a:r>
            <a:r>
              <a:rPr dirty="0" sz="850">
                <a:solidFill>
                  <a:srgbClr val="CACACA"/>
                </a:solidFill>
                <a:latin typeface="Lucida Sans Unicode"/>
                <a:cs typeface="Lucida Sans Unicode"/>
              </a:rPr>
              <a:t>	</a:t>
            </a:r>
            <a:r>
              <a:rPr dirty="0" sz="850" spc="-25">
                <a:solidFill>
                  <a:srgbClr val="A1A1A1"/>
                </a:solidFill>
                <a:latin typeface="Lucida Sans Unicode"/>
                <a:cs typeface="Lucida Sans Unicode"/>
              </a:rPr>
              <a:t>..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35" name="object 35" descr=""/>
          <p:cNvSpPr txBox="1"/>
          <p:nvPr/>
        </p:nvSpPr>
        <p:spPr>
          <a:xfrm>
            <a:off x="3808541" y="6463830"/>
            <a:ext cx="2080260" cy="3549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73709">
              <a:lnSpc>
                <a:spcPct val="127000"/>
              </a:lnSpc>
              <a:spcBef>
                <a:spcPts val="100"/>
              </a:spcBef>
            </a:pPr>
            <a:r>
              <a:rPr dirty="0" sz="850">
                <a:solidFill>
                  <a:srgbClr val="4B4B4B"/>
                </a:solidFill>
                <a:latin typeface="Lucida Sans Unicode"/>
                <a:cs typeface="Lucida Sans Unicode"/>
              </a:rPr>
              <a:t>SUS</a:t>
            </a:r>
            <a:r>
              <a:rPr dirty="0" sz="850" spc="-95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545454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35">
                <a:solidFill>
                  <a:srgbClr val="54545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14">
                <a:solidFill>
                  <a:srgbClr val="444444"/>
                </a:solidFill>
                <a:latin typeface="Lucida Sans Unicode"/>
                <a:cs typeface="Lucida Sans Unicode"/>
              </a:rPr>
              <a:t>Estru.tura0ão</a:t>
            </a:r>
            <a:r>
              <a:rPr dirty="0" sz="850" spc="10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494949"/>
                </a:solidFill>
                <a:latin typeface="Lucida Sans Unicode"/>
                <a:cs typeface="Lucida Sans Unicode"/>
              </a:rPr>
              <a:t>ASPS</a:t>
            </a:r>
            <a:r>
              <a:rPr dirty="0" sz="850" spc="-4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15">
                <a:solidFill>
                  <a:srgbClr val="4F4F4F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15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424242"/>
                </a:solidFill>
                <a:latin typeface="Lucida Sans Unicode"/>
                <a:cs typeface="Lucida Sans Unicode"/>
              </a:rPr>
              <a:t>Governo</a:t>
            </a:r>
            <a:r>
              <a:rPr dirty="0" sz="850" spc="-65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494949"/>
                </a:solidFill>
                <a:latin typeface="Lucida Sans Unicode"/>
                <a:cs typeface="Lucida Sans Unicode"/>
              </a:rPr>
              <a:t>Total</a:t>
            </a:r>
            <a:r>
              <a:rPr dirty="0" sz="850" spc="-2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4D4D4D"/>
                </a:solidFill>
                <a:latin typeface="Lucida Sans Unicode"/>
                <a:cs typeface="Lucida Sans Unicode"/>
              </a:rPr>
              <a:t>do</a:t>
            </a:r>
            <a:r>
              <a:rPr dirty="0" sz="850" spc="-80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494949"/>
                </a:solidFill>
                <a:latin typeface="Lucida Sans Unicode"/>
                <a:cs typeface="Lucida Sans Unicode"/>
              </a:rPr>
              <a:t>Pćojefô'/</a:t>
            </a:r>
            <a:r>
              <a:rPr dirty="0" sz="850" spc="-8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 b="1">
                <a:solidFill>
                  <a:srgbClr val="444444"/>
                </a:solidFill>
                <a:latin typeface="Arial"/>
                <a:cs typeface="Arial"/>
              </a:rPr>
              <a:t>Ătividade</a:t>
            </a:r>
            <a:r>
              <a:rPr dirty="0" sz="850" spc="35" b="1">
                <a:solidFill>
                  <a:srgbClr val="444444"/>
                </a:solidFill>
                <a:latin typeface="Arial"/>
                <a:cs typeface="Arial"/>
              </a:rPr>
              <a:t> </a:t>
            </a:r>
            <a:r>
              <a:rPr dirty="0" sz="850" spc="-25" b="1">
                <a:solidFill>
                  <a:srgbClr val="3B3B3B"/>
                </a:solidFill>
                <a:latin typeface="Arial"/>
                <a:cs typeface="Arial"/>
              </a:rPr>
              <a:t>Rț</a:t>
            </a:r>
            <a:endParaRPr sz="850">
              <a:latin typeface="Arial"/>
              <a:cs typeface="Arial"/>
            </a:endParaRPr>
          </a:p>
        </p:txBody>
      </p:sp>
      <p:sp>
        <p:nvSpPr>
          <p:cNvPr id="36" name="object 36" descr=""/>
          <p:cNvSpPr txBox="1"/>
          <p:nvPr/>
        </p:nvSpPr>
        <p:spPr>
          <a:xfrm>
            <a:off x="6039948" y="6463830"/>
            <a:ext cx="590550" cy="354965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dirty="0" sz="850" spc="-105">
                <a:solidFill>
                  <a:srgbClr val="414141"/>
                </a:solidFill>
                <a:latin typeface="Lucida Sans Unicode"/>
                <a:cs typeface="Lucida Sans Unicode"/>
              </a:rPr>
              <a:t>1.950.000,00</a:t>
            </a:r>
            <a:endParaRPr sz="850">
              <a:latin typeface="Lucida Sans Unicode"/>
              <a:cs typeface="Lucida Sans Unicode"/>
            </a:endParaRPr>
          </a:p>
          <a:p>
            <a:pPr marL="16510">
              <a:lnSpc>
                <a:spcPct val="100000"/>
              </a:lnSpc>
              <a:spcBef>
                <a:spcPts val="275"/>
              </a:spcBef>
            </a:pPr>
            <a:r>
              <a:rPr dirty="0" sz="850" spc="-50" b="1">
                <a:solidFill>
                  <a:srgbClr val="3F3F3F"/>
                </a:solidFill>
                <a:latin typeface="Arial"/>
                <a:cs typeface="Arial"/>
              </a:rPr>
              <a:t>1.950.000,00</a:t>
            </a:r>
            <a:endParaRPr sz="850">
              <a:latin typeface="Arial"/>
              <a:cs typeface="Arial"/>
            </a:endParaRPr>
          </a:p>
        </p:txBody>
      </p:sp>
      <p:graphicFrame>
        <p:nvGraphicFramePr>
          <p:cNvPr id="37" name="object 37" descr=""/>
          <p:cNvGraphicFramePr>
            <a:graphicFrameLocks noGrp="1"/>
          </p:cNvGraphicFramePr>
          <p:nvPr/>
        </p:nvGraphicFramePr>
        <p:xfrm>
          <a:off x="696281" y="6838842"/>
          <a:ext cx="6022340" cy="3035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45440"/>
                <a:gridCol w="744854"/>
                <a:gridCol w="78740"/>
                <a:gridCol w="1101725"/>
                <a:gridCol w="2837815"/>
                <a:gridCol w="837564"/>
              </a:tblGrid>
              <a:tr h="151765">
                <a:tc>
                  <a:txBody>
                    <a:bodyPr/>
                    <a:lstStyle/>
                    <a:p>
                      <a:pPr algn="ctr" marR="88900">
                        <a:lnSpc>
                          <a:spcPts val="1015"/>
                        </a:lnSpc>
                        <a:spcBef>
                          <a:spcPts val="85"/>
                        </a:spcBef>
                      </a:pPr>
                      <a:r>
                        <a:rPr dirty="0" sz="850" spc="-370">
                          <a:solidFill>
                            <a:srgbClr val="B3B3B3"/>
                          </a:solidFill>
                          <a:latin typeface="Arial Black"/>
                          <a:cs typeface="Arial Black"/>
                        </a:rPr>
                        <a:t>”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ts val="1015"/>
                        </a:lnSpc>
                        <a:spcBef>
                          <a:spcPts val="85"/>
                        </a:spcBef>
                        <a:tabLst>
                          <a:tab pos="509270" algn="l"/>
                        </a:tabLst>
                      </a:pPr>
                      <a:r>
                        <a:rPr dirty="0" sz="850" spc="-185">
                          <a:solidFill>
                            <a:srgbClr val="D6D6D6"/>
                          </a:solidFill>
                          <a:latin typeface="Arial Black"/>
                          <a:cs typeface="Arial Black"/>
                        </a:rPr>
                        <a:t>:</a:t>
                      </a:r>
                      <a:r>
                        <a:rPr dirty="0" sz="850" spc="-15">
                          <a:solidFill>
                            <a:srgbClr val="D6D6D6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>
                          <a:solidFill>
                            <a:srgbClr val="D6D6D6"/>
                          </a:solidFill>
                          <a:latin typeface="Arial Black"/>
                          <a:cs typeface="Arial Black"/>
                        </a:rPr>
                        <a:t>.</a:t>
                      </a:r>
                      <a:r>
                        <a:rPr dirty="0" sz="850" spc="300">
                          <a:solidFill>
                            <a:srgbClr val="D6D6D6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>
                          <a:solidFill>
                            <a:srgbClr val="BABABA"/>
                          </a:solidFill>
                          <a:latin typeface="Arial Black"/>
                          <a:cs typeface="Arial Black"/>
                        </a:rPr>
                        <a:t>'</a:t>
                      </a:r>
                      <a:r>
                        <a:rPr dirty="0" sz="850" spc="215">
                          <a:solidFill>
                            <a:srgbClr val="BABABA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50">
                          <a:solidFill>
                            <a:srgbClr val="C3C3C3"/>
                          </a:solidFill>
                          <a:latin typeface="Arial Black"/>
                          <a:cs typeface="Arial Black"/>
                        </a:rPr>
                        <a:t>’</a:t>
                      </a:r>
                      <a:r>
                        <a:rPr dirty="0" sz="850">
                          <a:solidFill>
                            <a:srgbClr val="C3C3C3"/>
                          </a:solidFill>
                          <a:latin typeface="Arial Black"/>
                          <a:cs typeface="Arial Black"/>
                        </a:rPr>
                        <a:t>	</a:t>
                      </a:r>
                      <a:r>
                        <a:rPr dirty="0" sz="850">
                          <a:solidFill>
                            <a:srgbClr val="D8D8D8"/>
                          </a:solidFill>
                          <a:latin typeface="Arial Black"/>
                          <a:cs typeface="Arial Black"/>
                        </a:rPr>
                        <a:t>“</a:t>
                      </a:r>
                      <a:r>
                        <a:rPr dirty="0" sz="850" spc="150">
                          <a:solidFill>
                            <a:srgbClr val="D8D8D8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340">
                          <a:solidFill>
                            <a:srgbClr val="BFBFBF"/>
                          </a:solidFill>
                          <a:latin typeface="Arial Black"/>
                          <a:cs typeface="Arial Black"/>
                        </a:rPr>
                        <a:t>.”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270">
                        <a:lnSpc>
                          <a:spcPts val="1015"/>
                        </a:lnSpc>
                        <a:spcBef>
                          <a:spcPts val="85"/>
                        </a:spcBef>
                      </a:pPr>
                      <a:r>
                        <a:rPr dirty="0" sz="850" spc="-30">
                          <a:solidFill>
                            <a:srgbClr val="BCBCBC"/>
                          </a:solidFill>
                          <a:latin typeface="Arial Black"/>
                          <a:cs typeface="Arial Black"/>
                        </a:rPr>
                        <a:t>':</a:t>
                      </a:r>
                      <a:r>
                        <a:rPr dirty="0" sz="850" spc="395">
                          <a:solidFill>
                            <a:srgbClr val="BCBCBC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350">
                          <a:solidFill>
                            <a:srgbClr val="CDCDCD"/>
                          </a:solidFill>
                          <a:latin typeface="Arial Black"/>
                          <a:cs typeface="Arial Black"/>
                        </a:rPr>
                        <a:t>”</a:t>
                      </a:r>
                      <a:r>
                        <a:rPr dirty="0" sz="850" spc="275">
                          <a:solidFill>
                            <a:srgbClr val="CDCDCD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25">
                          <a:solidFill>
                            <a:srgbClr val="C3C3C3"/>
                          </a:solidFill>
                          <a:latin typeface="Arial Black"/>
                          <a:cs typeface="Arial Black"/>
                        </a:rPr>
                        <a:t>’'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852169">
                        <a:lnSpc>
                          <a:spcPts val="1015"/>
                        </a:lnSpc>
                        <a:spcBef>
                          <a:spcPts val="85"/>
                        </a:spcBef>
                      </a:pPr>
                      <a:r>
                        <a:rPr dirty="0" sz="850" spc="-130">
                          <a:solidFill>
                            <a:srgbClr val="464646"/>
                          </a:solidFill>
                          <a:latin typeface="Arial Black"/>
                          <a:cs typeface="Arial Black"/>
                        </a:rPr>
                        <a:t>Total</a:t>
                      </a:r>
                      <a:r>
                        <a:rPr dirty="0" sz="850" spc="10">
                          <a:solidFill>
                            <a:srgbClr val="464646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45">
                          <a:solidFill>
                            <a:srgbClr val="4D4D4D"/>
                          </a:solidFill>
                          <a:latin typeface="Arial Black"/>
                          <a:cs typeface="Arial Black"/>
                        </a:rPr>
                        <a:t>da</a:t>
                      </a:r>
                      <a:r>
                        <a:rPr dirty="0" sz="850" spc="-25">
                          <a:solidFill>
                            <a:srgbClr val="4D4D4D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30">
                          <a:solidFill>
                            <a:srgbClr val="414141"/>
                          </a:solidFill>
                          <a:latin typeface="Arial Black"/>
                          <a:cs typeface="Arial Black"/>
                        </a:rPr>
                        <a:t>Uûidadë</a:t>
                      </a:r>
                      <a:r>
                        <a:rPr dirty="0" sz="850" spc="55">
                          <a:solidFill>
                            <a:srgbClr val="414141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25">
                          <a:solidFill>
                            <a:srgbClr val="484848"/>
                          </a:solidFill>
                          <a:latin typeface="Arial Black"/>
                          <a:cs typeface="Arial Black"/>
                        </a:rPr>
                        <a:t>'Rț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015"/>
                        </a:lnSpc>
                        <a:spcBef>
                          <a:spcPts val="85"/>
                        </a:spcBef>
                      </a:pPr>
                      <a:r>
                        <a:rPr dirty="0" sz="850" spc="-65">
                          <a:solidFill>
                            <a:srgbClr val="3F3F3F"/>
                          </a:solidFill>
                          <a:latin typeface="Arial Black"/>
                          <a:cs typeface="Arial Black"/>
                        </a:rPr>
                        <a:t>2.560.000,00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0795"/>
                </a:tc>
              </a:tr>
              <a:tr h="151765">
                <a:tc>
                  <a:txBody>
                    <a:bodyPr/>
                    <a:lstStyle/>
                    <a:p>
                      <a:pPr marL="31750">
                        <a:lnSpc>
                          <a:spcPts val="1015"/>
                        </a:lnSpc>
                        <a:spcBef>
                          <a:spcPts val="85"/>
                        </a:spcBef>
                      </a:pPr>
                      <a:r>
                        <a:rPr dirty="0" sz="850" spc="-70">
                          <a:solidFill>
                            <a:srgbClr val="CDCDCD"/>
                          </a:solidFill>
                          <a:latin typeface="Arial Black"/>
                          <a:cs typeface="Arial Black"/>
                        </a:rPr>
                        <a:t>:”"</a:t>
                      </a:r>
                      <a:r>
                        <a:rPr dirty="0" sz="850" spc="185">
                          <a:solidFill>
                            <a:srgbClr val="CDCDCD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25">
                          <a:solidFill>
                            <a:srgbClr val="B1B1B1"/>
                          </a:solidFill>
                          <a:latin typeface="Arial Black"/>
                          <a:cs typeface="Arial Black"/>
                        </a:rPr>
                        <a:t>'’"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ctr" marL="38735">
                        <a:lnSpc>
                          <a:spcPts val="1015"/>
                        </a:lnSpc>
                        <a:spcBef>
                          <a:spcPts val="85"/>
                        </a:spcBef>
                        <a:tabLst>
                          <a:tab pos="325120" algn="l"/>
                          <a:tab pos="545465" algn="l"/>
                        </a:tabLst>
                      </a:pPr>
                      <a:r>
                        <a:rPr dirty="0" sz="850" spc="-50">
                          <a:solidFill>
                            <a:srgbClr val="CCCCCC"/>
                          </a:solidFill>
                          <a:latin typeface="Arial Black"/>
                          <a:cs typeface="Arial Black"/>
                        </a:rPr>
                        <a:t>’</a:t>
                      </a:r>
                      <a:r>
                        <a:rPr dirty="0" sz="850">
                          <a:solidFill>
                            <a:srgbClr val="CCCCCC"/>
                          </a:solidFill>
                          <a:latin typeface="Arial Black"/>
                          <a:cs typeface="Arial Black"/>
                        </a:rPr>
                        <a:t>	</a:t>
                      </a:r>
                      <a:r>
                        <a:rPr dirty="0" sz="850" spc="-25">
                          <a:solidFill>
                            <a:srgbClr val="C6C6C6"/>
                          </a:solidFill>
                          <a:latin typeface="Arial Black"/>
                          <a:cs typeface="Arial Black"/>
                        </a:rPr>
                        <a:t>.‘</a:t>
                      </a:r>
                      <a:r>
                        <a:rPr dirty="0" sz="850">
                          <a:solidFill>
                            <a:srgbClr val="C6C6C6"/>
                          </a:solidFill>
                          <a:latin typeface="Arial Black"/>
                          <a:cs typeface="Arial Black"/>
                        </a:rPr>
                        <a:t>	</a:t>
                      </a:r>
                      <a:r>
                        <a:rPr dirty="0" sz="850" spc="-25">
                          <a:solidFill>
                            <a:srgbClr val="D4D4D4"/>
                          </a:solidFill>
                          <a:latin typeface="Arial Black"/>
                          <a:cs typeface="Arial Black"/>
                        </a:rPr>
                        <a:t>“</a:t>
                      </a:r>
                      <a:r>
                        <a:rPr dirty="0" sz="850" spc="-25">
                          <a:solidFill>
                            <a:srgbClr val="CFCFCF"/>
                          </a:solidFill>
                          <a:latin typeface="Arial Black"/>
                          <a:cs typeface="Arial Black"/>
                        </a:rPr>
                        <a:t>.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015"/>
                        </a:lnSpc>
                        <a:spcBef>
                          <a:spcPts val="85"/>
                        </a:spcBef>
                      </a:pPr>
                      <a:r>
                        <a:rPr dirty="0" sz="850" spc="-370">
                          <a:solidFill>
                            <a:srgbClr val="C3C3C3"/>
                          </a:solidFill>
                          <a:latin typeface="Arial Black"/>
                          <a:cs typeface="Arial Black"/>
                        </a:rPr>
                        <a:t>”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238885">
                        <a:lnSpc>
                          <a:spcPts val="1015"/>
                        </a:lnSpc>
                        <a:spcBef>
                          <a:spcPts val="85"/>
                        </a:spcBef>
                      </a:pPr>
                      <a:r>
                        <a:rPr dirty="0" sz="850" spc="-135">
                          <a:solidFill>
                            <a:srgbClr val="444444"/>
                          </a:solidFill>
                          <a:latin typeface="Arial Black"/>
                          <a:cs typeface="Arial Black"/>
                        </a:rPr>
                        <a:t>Vălor</a:t>
                      </a:r>
                      <a:r>
                        <a:rPr dirty="0" sz="850" spc="45">
                          <a:solidFill>
                            <a:srgbClr val="444444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25">
                          <a:solidFill>
                            <a:srgbClr val="3D3D3D"/>
                          </a:solidFill>
                          <a:latin typeface="Arial Black"/>
                          <a:cs typeface="Arial Black"/>
                        </a:rPr>
                        <a:t>TotäI’SupIementado</a:t>
                      </a:r>
                      <a:r>
                        <a:rPr dirty="0" sz="850" spc="30">
                          <a:solidFill>
                            <a:srgbClr val="3D3D3D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25">
                          <a:solidFill>
                            <a:srgbClr val="464646"/>
                          </a:solidFill>
                          <a:latin typeface="Arial Black"/>
                          <a:cs typeface="Arial Black"/>
                        </a:rPr>
                        <a:t>RR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015"/>
                        </a:lnSpc>
                        <a:spcBef>
                          <a:spcPts val="85"/>
                        </a:spcBef>
                      </a:pPr>
                      <a:r>
                        <a:rPr dirty="0" sz="850" spc="-65">
                          <a:solidFill>
                            <a:srgbClr val="3B3B3B"/>
                          </a:solidFill>
                          <a:latin typeface="Arial Black"/>
                          <a:cs typeface="Arial Black"/>
                        </a:rPr>
                        <a:t>2.560.000,00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0795"/>
                </a:tc>
              </a:tr>
            </a:tbl>
          </a:graphicData>
        </a:graphic>
      </p:graphicFrame>
      <p:sp>
        <p:nvSpPr>
          <p:cNvPr id="38" name="object 38" descr=""/>
          <p:cNvSpPr txBox="1"/>
          <p:nvPr/>
        </p:nvSpPr>
        <p:spPr>
          <a:xfrm>
            <a:off x="745356" y="7181217"/>
            <a:ext cx="574294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95">
                <a:solidFill>
                  <a:srgbClr val="494949"/>
                </a:solidFill>
                <a:latin typeface="Lucida Sans Unicode"/>
                <a:cs typeface="Lucida Sans Unicode"/>
              </a:rPr>
              <a:t>Artiğo.2°</a:t>
            </a:r>
            <a:r>
              <a:rPr dirty="0" sz="850" spc="-2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424242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10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424242"/>
                </a:solidFill>
                <a:latin typeface="Lucida Sans Unicode"/>
                <a:cs typeface="Lucida Sans Unicode"/>
              </a:rPr>
              <a:t>Aś</a:t>
            </a:r>
            <a:r>
              <a:rPr dirty="0" sz="850" spc="-95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424242"/>
                </a:solidFill>
                <a:latin typeface="Lucida Sans Unicode"/>
                <a:cs typeface="Lucida Sans Unicode"/>
              </a:rPr>
              <a:t>despesas’de,cörrentes</a:t>
            </a:r>
            <a:r>
              <a:rPr dirty="0" sz="850" spc="-11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0">
                <a:solidFill>
                  <a:srgbClr val="565656"/>
                </a:solidFill>
                <a:latin typeface="Lucida Sans Unicode"/>
                <a:cs typeface="Lucida Sans Unicode"/>
              </a:rPr>
              <a:t>da</a:t>
            </a:r>
            <a:r>
              <a:rPr dirty="0" sz="850" spc="-15">
                <a:solidFill>
                  <a:srgbClr val="56565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5">
                <a:solidFill>
                  <a:srgbClr val="545454"/>
                </a:solidFill>
                <a:latin typeface="Lucida Sans Unicode"/>
                <a:cs typeface="Lucida Sans Unicode"/>
              </a:rPr>
              <a:t>abertura</a:t>
            </a:r>
            <a:r>
              <a:rPr dirty="0" sz="850" spc="45">
                <a:solidFill>
                  <a:srgbClr val="54545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5">
                <a:solidFill>
                  <a:srgbClr val="525252"/>
                </a:solidFill>
                <a:latin typeface="Lucida Sans Unicode"/>
                <a:cs typeface="Lucida Sans Unicode"/>
              </a:rPr>
              <a:t>do</a:t>
            </a:r>
            <a:r>
              <a:rPr dirty="0" sz="850" spc="-55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545454"/>
                </a:solidFill>
                <a:latin typeface="Lucida Sans Unicode"/>
                <a:cs typeface="Lucida Sans Unicode"/>
              </a:rPr>
              <a:t>presente</a:t>
            </a:r>
            <a:r>
              <a:rPr dirty="0" sz="850" spc="30">
                <a:solidFill>
                  <a:srgbClr val="54545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505050"/>
                </a:solidFill>
                <a:latin typeface="Lucida Sans Unicode"/>
                <a:cs typeface="Lucida Sans Unicode"/>
              </a:rPr>
              <a:t>crédito</a:t>
            </a:r>
            <a:r>
              <a:rPr dirty="0" sz="850" spc="-15">
                <a:solidFill>
                  <a:srgbClr val="505050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14">
                <a:solidFill>
                  <a:srgbClr val="494949"/>
                </a:solidFill>
                <a:latin typeface="Lucida Sans Unicode"/>
                <a:cs typeface="Lucida Sans Unicode"/>
              </a:rPr>
              <a:t>suple”mentar,</a:t>
            </a:r>
            <a:r>
              <a:rPr dirty="0" sz="850" spc="4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10">
                <a:solidFill>
                  <a:srgbClr val="494949"/>
                </a:solidFill>
                <a:latin typeface="Lucida Sans Unicode"/>
                <a:cs typeface="Lucida Sans Unicode"/>
              </a:rPr>
              <a:t>sć•ãö</a:t>
            </a:r>
            <a:r>
              <a:rPr dirty="0" sz="850" spc="-3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494949"/>
                </a:solidFill>
                <a:latin typeface="Lucida Sans Unicode"/>
                <a:cs typeface="Lucida Sans Unicode"/>
              </a:rPr>
              <a:t>cõbertas</a:t>
            </a:r>
            <a:r>
              <a:rPr dirty="0" sz="850" spc="-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40">
                <a:solidFill>
                  <a:srgbClr val="484848"/>
                </a:solidFill>
                <a:latin typeface="Lucida Sans Unicode"/>
                <a:cs typeface="Lucida Sans Unicode"/>
              </a:rPr>
              <a:t>oom</a:t>
            </a:r>
            <a:r>
              <a:rPr dirty="0" sz="850" spc="-55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484848"/>
                </a:solidFill>
                <a:latin typeface="Lucida Sans Unicode"/>
                <a:cs typeface="Lucida Sans Unicode"/>
              </a:rPr>
              <a:t>recursos</a:t>
            </a:r>
            <a:r>
              <a:rPr dirty="0" sz="850" spc="25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4B4B4B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85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4B4B4B"/>
                </a:solidFill>
                <a:latin typeface="Lucida Sans Unicode"/>
                <a:cs typeface="Lucida Sans Unicode"/>
              </a:rPr>
              <a:t>que</a:t>
            </a:r>
            <a:r>
              <a:rPr dirty="0" sz="850" spc="-25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5">
                <a:solidFill>
                  <a:srgbClr val="414141"/>
                </a:solidFill>
                <a:latin typeface="Lucida Sans Unicode"/>
                <a:cs typeface="Lucida Sans Unicode"/>
              </a:rPr>
              <a:t>trata</a:t>
            </a:r>
            <a:r>
              <a:rPr dirty="0" sz="850" spc="15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4B4B4B"/>
                </a:solidFill>
                <a:latin typeface="Lucida Sans Unicode"/>
                <a:cs typeface="Lucida Sans Unicode"/>
              </a:rPr>
              <a:t>o</a:t>
            </a:r>
            <a:r>
              <a:rPr dirty="0" sz="850" spc="-35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424242"/>
                </a:solidFill>
                <a:latin typeface="Lucida Sans Unicode"/>
                <a:cs typeface="Lucida Sans Unicode"/>
              </a:rPr>
              <a:t>Artigo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39" name="object 39" descr=""/>
          <p:cNvSpPr txBox="1"/>
          <p:nvPr/>
        </p:nvSpPr>
        <p:spPr>
          <a:xfrm>
            <a:off x="1122805" y="7309159"/>
            <a:ext cx="2400300" cy="4203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850" spc="-30">
                <a:solidFill>
                  <a:srgbClr val="CACACA"/>
                </a:solidFill>
                <a:latin typeface="Lucida Sans Unicode"/>
                <a:cs typeface="Lucida Sans Unicode"/>
              </a:rPr>
              <a:t>’</a:t>
            </a:r>
            <a:r>
              <a:rPr dirty="0" sz="850" spc="125">
                <a:solidFill>
                  <a:srgbClr val="CACAC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14">
                <a:solidFill>
                  <a:srgbClr val="424242"/>
                </a:solidFill>
                <a:latin typeface="Lucida Sans Unicode"/>
                <a:cs typeface="Lucida Sans Unicode"/>
              </a:rPr>
              <a:t>ë3”</a:t>
            </a:r>
            <a:r>
              <a:rPr dirty="0" sz="850" spc="-114">
                <a:solidFill>
                  <a:srgbClr val="464646"/>
                </a:solidFill>
                <a:latin typeface="Lucida Sans Unicode"/>
                <a:cs typeface="Lucida Sans Unicode"/>
              </a:rPr>
              <a:t>pãráğ”rafo</a:t>
            </a:r>
            <a:r>
              <a:rPr dirty="0" sz="850" spc="-3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464646"/>
                </a:solidFill>
                <a:latin typeface="Lucida Sans Unicode"/>
                <a:cs typeface="Lucida Sans Unicode"/>
              </a:rPr>
              <a:t>1º</a:t>
            </a:r>
            <a:r>
              <a:rPr dirty="0" sz="850" spc="-8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464646"/>
                </a:solidFill>
                <a:latin typeface="Lucida Sans Unicode"/>
                <a:cs typeface="Lucida Sans Unicode"/>
              </a:rPr>
              <a:t>da’</a:t>
            </a:r>
            <a:r>
              <a:rPr dirty="0" sz="850" spc="-60">
                <a:solidFill>
                  <a:srgbClr val="4B4B4B"/>
                </a:solidFill>
                <a:latin typeface="Lucida Sans Unicode"/>
                <a:cs typeface="Lucida Sans Unicode"/>
              </a:rPr>
              <a:t>Lei</a:t>
            </a:r>
            <a:r>
              <a:rPr dirty="0" sz="850" spc="-100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4B4B4B"/>
                </a:solidFill>
                <a:latin typeface="Lucida Sans Unicode"/>
                <a:cs typeface="Lucida Sans Unicode"/>
              </a:rPr>
              <a:t>Federäl</a:t>
            </a:r>
            <a:r>
              <a:rPr dirty="0" sz="850" spc="-25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505050"/>
                </a:solidFill>
                <a:latin typeface="Lucida Sans Unicode"/>
                <a:cs typeface="Lucida Sans Unicode"/>
              </a:rPr>
              <a:t>N°</a:t>
            </a:r>
            <a:r>
              <a:rPr dirty="0" sz="850" spc="-65">
                <a:solidFill>
                  <a:srgbClr val="505050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35">
                <a:solidFill>
                  <a:srgbClr val="525252"/>
                </a:solidFill>
                <a:latin typeface="Lucida Sans Unicode"/>
                <a:cs typeface="Lucida Sans Unicode"/>
              </a:rPr>
              <a:t>4.320/64;</a:t>
            </a:r>
            <a:r>
              <a:rPr dirty="0" sz="850" spc="20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595959"/>
                </a:solidFill>
                <a:latin typeface="Lucida Sans Unicode"/>
                <a:cs typeface="Lucida Sans Unicode"/>
              </a:rPr>
              <a:t>Inciso</a:t>
            </a:r>
            <a:r>
              <a:rPr dirty="0" sz="850" spc="-25">
                <a:solidFill>
                  <a:srgbClr val="595959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0">
                <a:solidFill>
                  <a:srgbClr val="595959"/>
                </a:solidFill>
                <a:latin typeface="Lucida Sans Unicode"/>
                <a:cs typeface="Lucida Sans Unicode"/>
              </a:rPr>
              <a:t>III.</a:t>
            </a:r>
            <a:endParaRPr sz="850">
              <a:latin typeface="Lucida Sans Unicode"/>
              <a:cs typeface="Lucida Sans Unicode"/>
            </a:endParaRPr>
          </a:p>
          <a:p>
            <a:pPr algn="ctr" marR="15875">
              <a:lnSpc>
                <a:spcPct val="100000"/>
              </a:lnSpc>
              <a:spcBef>
                <a:spcPts val="1065"/>
              </a:spcBef>
              <a:tabLst>
                <a:tab pos="153670" algn="l"/>
              </a:tabLst>
            </a:pPr>
            <a:r>
              <a:rPr dirty="0" sz="850" spc="-25">
                <a:solidFill>
                  <a:srgbClr val="C8C8C8"/>
                </a:solidFill>
                <a:latin typeface="Lucida Sans Unicode"/>
                <a:cs typeface="Lucida Sans Unicode"/>
              </a:rPr>
              <a:t>''</a:t>
            </a:r>
            <a:r>
              <a:rPr dirty="0" sz="850">
                <a:solidFill>
                  <a:srgbClr val="C8C8C8"/>
                </a:solidFill>
                <a:latin typeface="Lucida Sans Unicode"/>
                <a:cs typeface="Lucida Sans Unicode"/>
              </a:rPr>
              <a:t>	</a:t>
            </a:r>
            <a:r>
              <a:rPr dirty="0" sz="850" spc="-125">
                <a:solidFill>
                  <a:srgbClr val="494949"/>
                </a:solidFill>
                <a:latin typeface="Lucida Sans Unicode"/>
                <a:cs typeface="Lucida Sans Unicode"/>
              </a:rPr>
              <a:t>jïitciąõt. </a:t>
            </a:r>
            <a:r>
              <a:rPr dirty="0" sz="850" spc="-10">
                <a:solidFill>
                  <a:srgbClr val="4B4B4B"/>
                </a:solidFill>
                <a:latin typeface="Lucida Sans Unicode"/>
                <a:cs typeface="Lucida Sans Unicode"/>
              </a:rPr>
              <a:t>II</a:t>
            </a:r>
            <a:r>
              <a:rPr dirty="0" sz="850" spc="-100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5">
                <a:solidFill>
                  <a:srgbClr val="4B4B4B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100">
                <a:solidFill>
                  <a:srgbClr val="4B4B4B"/>
                </a:solidFill>
                <a:latin typeface="Lucida Sans Unicode"/>
                <a:cs typeface="Lucida Sans Unicode"/>
              </a:rPr>
              <a:t>,Exoëssõ</a:t>
            </a:r>
            <a:r>
              <a:rPr dirty="0" sz="850" spc="-5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494949"/>
                </a:solidFill>
                <a:latin typeface="Lucida Sans Unicode"/>
                <a:cs typeface="Lucida Sans Unicode"/>
              </a:rPr>
              <a:t>dé</a:t>
            </a:r>
            <a:r>
              <a:rPr dirty="0" sz="850" spc="-1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464646"/>
                </a:solidFill>
                <a:latin typeface="Lucida Sans Unicode"/>
                <a:cs typeface="Lucida Sans Unicode"/>
              </a:rPr>
              <a:t>Arrecadaçäó: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40" name="object 40" descr=""/>
          <p:cNvSpPr txBox="1"/>
          <p:nvPr/>
        </p:nvSpPr>
        <p:spPr>
          <a:xfrm>
            <a:off x="3609973" y="7309159"/>
            <a:ext cx="810895" cy="5937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100"/>
              </a:spcBef>
            </a:pPr>
            <a:r>
              <a:rPr dirty="0" sz="850" spc="-25">
                <a:solidFill>
                  <a:srgbClr val="C1C1C1"/>
                </a:solidFill>
                <a:latin typeface="Lucida Sans Unicode"/>
                <a:cs typeface="Lucida Sans Unicode"/>
              </a:rPr>
              <a:t>“’</a:t>
            </a:r>
            <a:endParaRPr sz="850">
              <a:latin typeface="Lucida Sans Unicode"/>
              <a:cs typeface="Lucida Sans Unicode"/>
            </a:endParaRPr>
          </a:p>
          <a:p>
            <a:pPr marL="70485">
              <a:lnSpc>
                <a:spcPct val="100000"/>
              </a:lnSpc>
              <a:spcBef>
                <a:spcPts val="1065"/>
              </a:spcBef>
            </a:pPr>
            <a:r>
              <a:rPr dirty="0" sz="850" spc="-75">
                <a:solidFill>
                  <a:srgbClr val="545454"/>
                </a:solidFill>
                <a:latin typeface="Lucida Sans Unicode"/>
                <a:cs typeface="Lucida Sans Unicode"/>
              </a:rPr>
              <a:t>R$2.560.000,00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dirty="0" sz="850" spc="-35">
                <a:solidFill>
                  <a:srgbClr val="4F4F4F"/>
                </a:solidFill>
                <a:latin typeface="Lucida Sans Unicode"/>
                <a:cs typeface="Lucida Sans Unicode"/>
              </a:rPr>
              <a:t>,</a:t>
            </a:r>
            <a:r>
              <a:rPr dirty="0" sz="850" spc="-90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525252"/>
                </a:solidFill>
                <a:latin typeface="Lucida Sans Unicode"/>
                <a:cs typeface="Lucida Sans Unicode"/>
              </a:rPr>
              <a:t>$2.560.000,00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41" name="object 41" descr=""/>
          <p:cNvSpPr txBox="1"/>
          <p:nvPr/>
        </p:nvSpPr>
        <p:spPr>
          <a:xfrm>
            <a:off x="953760" y="7574180"/>
            <a:ext cx="12065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>
                <a:solidFill>
                  <a:srgbClr val="BDBDBD"/>
                </a:solidFill>
                <a:latin typeface="Lucida Sans Unicode"/>
                <a:cs typeface="Lucida Sans Unicode"/>
              </a:rPr>
              <a:t>"</a:t>
            </a:r>
            <a:r>
              <a:rPr dirty="0" sz="850" spc="-35">
                <a:solidFill>
                  <a:srgbClr val="BDBDB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CACACA"/>
                </a:solidFill>
                <a:latin typeface="Lucida Sans Unicode"/>
                <a:cs typeface="Lucida Sans Unicode"/>
              </a:rPr>
              <a:t>”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42" name="object 42" descr=""/>
          <p:cNvSpPr txBox="1"/>
          <p:nvPr/>
        </p:nvSpPr>
        <p:spPr>
          <a:xfrm>
            <a:off x="1307299" y="7747816"/>
            <a:ext cx="1783714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42925" algn="l"/>
              </a:tabLst>
            </a:pPr>
            <a:r>
              <a:rPr dirty="0" sz="850" spc="-50">
                <a:solidFill>
                  <a:srgbClr val="9A9A9A"/>
                </a:solidFill>
                <a:latin typeface="Lucida Sans Unicode"/>
                <a:cs typeface="Lucida Sans Unicode"/>
              </a:rPr>
              <a:t>*</a:t>
            </a:r>
            <a:r>
              <a:rPr dirty="0" sz="850">
                <a:solidFill>
                  <a:srgbClr val="9A9A9A"/>
                </a:solidFill>
                <a:latin typeface="Lucida Sans Unicode"/>
                <a:cs typeface="Lucida Sans Unicode"/>
              </a:rPr>
              <a:t>	</a:t>
            </a:r>
            <a:r>
              <a:rPr dirty="0" sz="850" spc="-65">
                <a:solidFill>
                  <a:srgbClr val="4B4B4B"/>
                </a:solidFill>
                <a:latin typeface="Lucida Sans Unicode"/>
                <a:cs typeface="Lucida Sans Unicode"/>
              </a:rPr>
              <a:t>”*ill</a:t>
            </a:r>
            <a:r>
              <a:rPr dirty="0" sz="850" spc="-80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75">
                <a:solidFill>
                  <a:srgbClr val="4F4F4F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130">
                <a:solidFill>
                  <a:srgbClr val="4B4B4B"/>
                </a:solidFill>
                <a:latin typeface="Lucida Sans Unicode"/>
                <a:cs typeface="Lucida Sans Unicode"/>
              </a:rPr>
              <a:t>”Anu</a:t>
            </a:r>
            <a:r>
              <a:rPr dirty="0" sz="850" spc="-130">
                <a:solidFill>
                  <a:srgbClr val="5B5B5B"/>
                </a:solidFill>
                <a:latin typeface="Lucida Sans Unicode"/>
                <a:cs typeface="Lucida Sans Unicode"/>
              </a:rPr>
              <a:t>I</a:t>
            </a:r>
            <a:r>
              <a:rPr dirty="0" sz="850" spc="-130">
                <a:solidFill>
                  <a:srgbClr val="525252"/>
                </a:solidFill>
                <a:latin typeface="Lucida Sans Unicode"/>
                <a:cs typeface="Lucida Sans Unicode"/>
              </a:rPr>
              <a:t>a</a:t>
            </a:r>
            <a:r>
              <a:rPr dirty="0" sz="850" spc="-130">
                <a:solidFill>
                  <a:srgbClr val="5B5B5B"/>
                </a:solidFill>
                <a:latin typeface="Lucida Sans Unicode"/>
                <a:cs typeface="Lucida Sans Unicode"/>
              </a:rPr>
              <a:t>''</a:t>
            </a:r>
            <a:r>
              <a:rPr dirty="0" sz="850" spc="-130">
                <a:solidFill>
                  <a:srgbClr val="525252"/>
                </a:solidFill>
                <a:latin typeface="Lucida Sans Unicode"/>
                <a:cs typeface="Lucida Sans Unicode"/>
              </a:rPr>
              <a:t>ça</a:t>
            </a:r>
            <a:r>
              <a:rPr dirty="0" sz="850" spc="-130">
                <a:solidFill>
                  <a:srgbClr val="545454"/>
                </a:solidFill>
                <a:latin typeface="Lucida Sans Unicode"/>
                <a:cs typeface="Lucida Sans Unicode"/>
              </a:rPr>
              <a:t>”</a:t>
            </a:r>
            <a:r>
              <a:rPr dirty="0" sz="850" spc="-130">
                <a:solidFill>
                  <a:srgbClr val="525252"/>
                </a:solidFill>
                <a:latin typeface="Lucida Sans Unicode"/>
                <a:cs typeface="Lucida Sans Unicode"/>
              </a:rPr>
              <a:t>o</a:t>
            </a:r>
            <a:r>
              <a:rPr dirty="0" sz="850" spc="-10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575757"/>
                </a:solidFill>
                <a:latin typeface="Lucida Sans Unicode"/>
                <a:cs typeface="Lucida Sans Unicode"/>
              </a:rPr>
              <a:t>d</a:t>
            </a:r>
            <a:r>
              <a:rPr dirty="0" sz="850" spc="-60">
                <a:solidFill>
                  <a:srgbClr val="676767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-90">
                <a:solidFill>
                  <a:srgbClr val="676767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14">
                <a:solidFill>
                  <a:srgbClr val="545454"/>
                </a:solidFill>
                <a:latin typeface="Lucida Sans Unicode"/>
                <a:cs typeface="Lucida Sans Unicode"/>
              </a:rPr>
              <a:t>D</a:t>
            </a:r>
            <a:r>
              <a:rPr dirty="0" sz="850" spc="-114">
                <a:solidFill>
                  <a:srgbClr val="5B5B5B"/>
                </a:solidFill>
                <a:latin typeface="Lucida Sans Unicode"/>
                <a:cs typeface="Lucida Sans Unicode"/>
              </a:rPr>
              <a:t>o</a:t>
            </a:r>
            <a:r>
              <a:rPr dirty="0" sz="850" spc="-114">
                <a:solidFill>
                  <a:srgbClr val="575757"/>
                </a:solidFill>
                <a:latin typeface="Lucida Sans Unicode"/>
                <a:cs typeface="Lucida Sans Unicode"/>
              </a:rPr>
              <a:t>t</a:t>
            </a:r>
            <a:r>
              <a:rPr dirty="0" sz="850" spc="-114">
                <a:solidFill>
                  <a:srgbClr val="5B5B5B"/>
                </a:solidFill>
                <a:latin typeface="Lucida Sans Unicode"/>
                <a:cs typeface="Lucida Sans Unicode"/>
              </a:rPr>
              <a:t>aça"o</a:t>
            </a:r>
            <a:r>
              <a:rPr dirty="0" sz="850" spc="10">
                <a:solidFill>
                  <a:srgbClr val="5B5B5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7B7B7B"/>
                </a:solidFill>
                <a:latin typeface="Lucida Sans Unicode"/>
                <a:cs typeface="Lucida Sans Unicode"/>
              </a:rPr>
              <a:t>.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43" name="object 43" descr=""/>
          <p:cNvSpPr txBox="1"/>
          <p:nvPr/>
        </p:nvSpPr>
        <p:spPr>
          <a:xfrm>
            <a:off x="306415" y="7869878"/>
            <a:ext cx="1949450" cy="376555"/>
          </a:xfrm>
          <a:prstGeom prst="rect">
            <a:avLst/>
          </a:prstGeom>
        </p:spPr>
        <p:txBody>
          <a:bodyPr wrap="square" lIns="0" tIns="4889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dirty="0" u="sng" sz="850" spc="-65">
                <a:solidFill>
                  <a:srgbClr val="363636"/>
                </a:solidFill>
                <a:uFill>
                  <a:solidFill>
                    <a:srgbClr val="4F4F57"/>
                  </a:solidFill>
                </a:uFill>
                <a:latin typeface="Lucida Sans Unicode"/>
                <a:cs typeface="Lucida Sans Unicode"/>
              </a:rPr>
              <a:t>Dotaçoes</a:t>
            </a:r>
            <a:r>
              <a:rPr dirty="0" u="sng" sz="850" spc="60">
                <a:solidFill>
                  <a:srgbClr val="363636"/>
                </a:solidFill>
                <a:uFill>
                  <a:solidFill>
                    <a:srgbClr val="4F4F57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 spc="-10">
                <a:solidFill>
                  <a:srgbClr val="383838"/>
                </a:solidFill>
                <a:uFill>
                  <a:solidFill>
                    <a:srgbClr val="4F4F57"/>
                  </a:solidFill>
                </a:uFill>
                <a:latin typeface="Lucida Sans Unicode"/>
                <a:cs typeface="Lucida Sans Unicode"/>
              </a:rPr>
              <a:t>Anuladas</a:t>
            </a:r>
            <a:endParaRPr sz="850">
              <a:latin typeface="Lucida Sans Unicode"/>
              <a:cs typeface="Lucida Sans Unicode"/>
            </a:endParaRPr>
          </a:p>
          <a:p>
            <a:pPr marL="62230">
              <a:lnSpc>
                <a:spcPct val="100000"/>
              </a:lnSpc>
              <a:spcBef>
                <a:spcPts val="320"/>
              </a:spcBef>
            </a:pPr>
            <a:r>
              <a:rPr dirty="0" sz="950" b="1">
                <a:solidFill>
                  <a:srgbClr val="343434"/>
                </a:solidFill>
                <a:latin typeface="Arial"/>
                <a:cs typeface="Arial"/>
              </a:rPr>
              <a:t>FUNDÕ</a:t>
            </a:r>
            <a:r>
              <a:rPr dirty="0" sz="950" spc="70" b="1">
                <a:solidFill>
                  <a:srgbClr val="343434"/>
                </a:solidFill>
                <a:latin typeface="Arial"/>
                <a:cs typeface="Arial"/>
              </a:rPr>
              <a:t> </a:t>
            </a:r>
            <a:r>
              <a:rPr dirty="0" sz="950" spc="-40" b="1">
                <a:solidFill>
                  <a:srgbClr val="363636"/>
                </a:solidFill>
                <a:latin typeface="Arial"/>
                <a:cs typeface="Arial"/>
              </a:rPr>
              <a:t>MUNICIPAL,</a:t>
            </a:r>
            <a:r>
              <a:rPr dirty="0" sz="950" spc="-80" b="1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dirty="0" sz="950" spc="-220">
                <a:solidFill>
                  <a:srgbClr val="363636"/>
                </a:solidFill>
                <a:latin typeface="Lucida Sans Unicode"/>
                <a:cs typeface="Lucida Sans Unicode"/>
              </a:rPr>
              <a:t>.DOE</a:t>
            </a:r>
            <a:r>
              <a:rPr dirty="0" sz="950" spc="9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950" spc="-30" b="1">
                <a:solidFill>
                  <a:srgbClr val="282828"/>
                </a:solidFill>
                <a:latin typeface="Arial"/>
                <a:cs typeface="Arial"/>
              </a:rPr>
              <a:t>SAÚDE.</a:t>
            </a:r>
            <a:r>
              <a:rPr dirty="0" sz="950" spc="-55" b="1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dirty="0" sz="950" spc="-50">
                <a:solidFill>
                  <a:srgbClr val="B8B8B8"/>
                </a:solidFill>
                <a:latin typeface="Lucida Sans Unicode"/>
                <a:cs typeface="Lucida Sans Unicode"/>
              </a:rPr>
              <a:t>.</a:t>
            </a:r>
            <a:endParaRPr sz="950">
              <a:latin typeface="Lucida Sans Unicode"/>
              <a:cs typeface="Lucida Sans Unicode"/>
            </a:endParaRPr>
          </a:p>
        </p:txBody>
      </p:sp>
      <p:sp>
        <p:nvSpPr>
          <p:cNvPr id="44" name="object 44" descr=""/>
          <p:cNvSpPr txBox="1"/>
          <p:nvPr/>
        </p:nvSpPr>
        <p:spPr>
          <a:xfrm>
            <a:off x="423346" y="8194087"/>
            <a:ext cx="2026920" cy="367030"/>
          </a:xfrm>
          <a:prstGeom prst="rect">
            <a:avLst/>
          </a:prstGeom>
        </p:spPr>
        <p:txBody>
          <a:bodyPr wrap="square" lIns="0" tIns="53340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420"/>
              </a:spcBef>
              <a:tabLst>
                <a:tab pos="781685" algn="l"/>
              </a:tabLst>
            </a:pPr>
            <a:r>
              <a:rPr dirty="0" sz="850" spc="-70">
                <a:solidFill>
                  <a:srgbClr val="414141"/>
                </a:solidFill>
                <a:latin typeface="Lucida Sans Unicode"/>
                <a:cs typeface="Lucida Sans Unicode"/>
              </a:rPr>
              <a:t>05.22</a:t>
            </a:r>
            <a:r>
              <a:rPr dirty="0" sz="850" spc="200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BFBFBF"/>
                </a:solidFill>
                <a:latin typeface="Lucida Sans Unicode"/>
                <a:cs typeface="Lucida Sans Unicode"/>
              </a:rPr>
              <a:t>”</a:t>
            </a:r>
            <a:r>
              <a:rPr dirty="0" sz="850">
                <a:solidFill>
                  <a:srgbClr val="BFBFB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BFBFBF"/>
                </a:solidFill>
                <a:latin typeface="Lucida Sans Unicode"/>
                <a:cs typeface="Lucida Sans Unicode"/>
              </a:rPr>
              <a:t>“</a:t>
            </a:r>
            <a:r>
              <a:rPr dirty="0" sz="850">
                <a:solidFill>
                  <a:srgbClr val="BFBFBF"/>
                </a:solidFill>
                <a:latin typeface="Lucida Sans Unicode"/>
                <a:cs typeface="Lucida Sans Unicode"/>
              </a:rPr>
              <a:t>	</a:t>
            </a:r>
            <a:r>
              <a:rPr dirty="0" sz="850" spc="-70" b="1">
                <a:solidFill>
                  <a:srgbClr val="424242"/>
                </a:solidFill>
                <a:latin typeface="Arial"/>
                <a:cs typeface="Arial"/>
              </a:rPr>
              <a:t>Fundo”Murileipal</a:t>
            </a:r>
            <a:r>
              <a:rPr dirty="0" sz="850" spc="5" b="1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dirty="0" sz="850" spc="-55" b="1">
                <a:solidFill>
                  <a:srgbClr val="414141"/>
                </a:solidFill>
                <a:latin typeface="Arial"/>
                <a:cs typeface="Arial"/>
              </a:rPr>
              <a:t>de</a:t>
            </a:r>
            <a:r>
              <a:rPr dirty="0" sz="850" spc="20" b="1">
                <a:solidFill>
                  <a:srgbClr val="414141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414141"/>
                </a:solidFill>
                <a:latin typeface="Lucida Sans Unicode"/>
                <a:cs typeface="Lucida Sans Unicode"/>
              </a:rPr>
              <a:t>Saúdă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25"/>
              </a:spcBef>
            </a:pPr>
            <a:r>
              <a:rPr dirty="0" sz="850" spc="-10">
                <a:solidFill>
                  <a:srgbClr val="444444"/>
                </a:solidFill>
                <a:latin typeface="Lucida Sans Unicode"/>
                <a:cs typeface="Lucida Sans Unicode"/>
              </a:rPr>
              <a:t>2.</a:t>
            </a:r>
            <a:r>
              <a:rPr dirty="0" sz="850" spc="-2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5">
                <a:solidFill>
                  <a:srgbClr val="444444"/>
                </a:solidFill>
                <a:latin typeface="Lucida Sans Unicode"/>
                <a:cs typeface="Lucida Sans Unicode"/>
              </a:rPr>
              <a:t>15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45" name="object 45" descr=""/>
          <p:cNvSpPr txBox="1"/>
          <p:nvPr/>
        </p:nvSpPr>
        <p:spPr>
          <a:xfrm>
            <a:off x="747480" y="8573343"/>
            <a:ext cx="743585" cy="3257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969"/>
              </a:lnSpc>
              <a:spcBef>
                <a:spcPts val="100"/>
              </a:spcBef>
            </a:pPr>
            <a:r>
              <a:rPr dirty="0" sz="850" spc="-100">
                <a:solidFill>
                  <a:srgbClr val="484848"/>
                </a:solidFill>
                <a:latin typeface="Lucida Sans Unicode"/>
                <a:cs typeface="Lucida Sans Unicode"/>
              </a:rPr>
              <a:t>30</a:t>
            </a:r>
            <a:r>
              <a:rPr dirty="0" sz="850" spc="-65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4B4B4B"/>
                </a:solidFill>
                <a:latin typeface="Lucida Sans Unicode"/>
                <a:cs typeface="Lucida Sans Unicode"/>
              </a:rPr>
              <a:t>ò3</a:t>
            </a:r>
            <a:r>
              <a:rPr dirty="0" sz="850" spc="20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B5B5B5"/>
                </a:solidFill>
                <a:latin typeface="Lucida Sans Unicode"/>
                <a:cs typeface="Lucida Sans Unicode"/>
              </a:rPr>
              <a:t>"</a:t>
            </a:r>
            <a:r>
              <a:rPr dirty="0" sz="850" spc="229">
                <a:solidFill>
                  <a:srgbClr val="B5B5B5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3B3B3B"/>
                </a:solidFill>
                <a:latin typeface="Lucida Sans Unicode"/>
                <a:cs typeface="Lucida Sans Unicode"/>
              </a:rPr>
              <a:t>M</a:t>
            </a:r>
            <a:r>
              <a:rPr dirty="0" sz="850" spc="40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3B3B3B"/>
                </a:solidFill>
                <a:latin typeface="Lucida Sans Unicode"/>
                <a:cs typeface="Lucida Sans Unicode"/>
              </a:rPr>
              <a:t>NR</a:t>
            </a:r>
            <a:endParaRPr sz="850">
              <a:latin typeface="Lucida Sans Unicode"/>
              <a:cs typeface="Lucida Sans Unicode"/>
            </a:endParaRPr>
          </a:p>
          <a:p>
            <a:pPr algn="r" marR="200660">
              <a:lnSpc>
                <a:spcPts val="1390"/>
              </a:lnSpc>
            </a:pPr>
            <a:r>
              <a:rPr dirty="0" sz="1200" spc="-50">
                <a:solidFill>
                  <a:srgbClr val="A8A8A8"/>
                </a:solidFill>
                <a:latin typeface="Lucida Sans Unicode"/>
                <a:cs typeface="Lucida Sans Unicode"/>
              </a:rPr>
              <a:t>'</a:t>
            </a:r>
            <a:endParaRPr sz="1200">
              <a:latin typeface="Lucida Sans Unicode"/>
              <a:cs typeface="Lucida Sans Unicode"/>
            </a:endParaRPr>
          </a:p>
        </p:txBody>
      </p:sp>
      <p:sp>
        <p:nvSpPr>
          <p:cNvPr id="46" name="object 46" descr=""/>
          <p:cNvSpPr txBox="1"/>
          <p:nvPr/>
        </p:nvSpPr>
        <p:spPr>
          <a:xfrm>
            <a:off x="1635343" y="8570297"/>
            <a:ext cx="963930" cy="3282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985"/>
              </a:lnSpc>
              <a:spcBef>
                <a:spcPts val="100"/>
              </a:spcBef>
              <a:tabLst>
                <a:tab pos="636905" algn="l"/>
                <a:tab pos="875030" algn="l"/>
              </a:tabLst>
            </a:pPr>
            <a:r>
              <a:rPr dirty="0" sz="850" spc="-10">
                <a:solidFill>
                  <a:srgbClr val="3B3B3B"/>
                </a:solidFill>
                <a:latin typeface="Lucida Sans Unicode"/>
                <a:cs typeface="Lucida Sans Unicode"/>
              </a:rPr>
              <a:t>MAtTERtAI</a:t>
            </a:r>
            <a:r>
              <a:rPr dirty="0" sz="850">
                <a:solidFill>
                  <a:srgbClr val="3B3B3B"/>
                </a:solidFill>
                <a:latin typeface="Lucida Sans Unicode"/>
                <a:cs typeface="Lucida Sans Unicode"/>
              </a:rPr>
              <a:t>	</a:t>
            </a:r>
            <a:r>
              <a:rPr dirty="0" sz="850" spc="-50">
                <a:solidFill>
                  <a:srgbClr val="3B3B3B"/>
                </a:solidFill>
                <a:latin typeface="Lucida Sans Unicode"/>
                <a:cs typeface="Lucida Sans Unicode"/>
              </a:rPr>
              <a:t>E</a:t>
            </a:r>
            <a:r>
              <a:rPr dirty="0" sz="850">
                <a:solidFill>
                  <a:srgbClr val="3B3B3B"/>
                </a:solidFill>
                <a:latin typeface="Lucida Sans Unicode"/>
                <a:cs typeface="Lucida Sans Unicode"/>
              </a:rPr>
              <a:t>	</a:t>
            </a:r>
            <a:r>
              <a:rPr dirty="0" sz="850" spc="-50">
                <a:solidFill>
                  <a:srgbClr val="3B3B3B"/>
                </a:solidFill>
                <a:latin typeface="Lucida Sans Unicode"/>
                <a:cs typeface="Lucida Sans Unicode"/>
              </a:rPr>
              <a:t>N</a:t>
            </a:r>
            <a:endParaRPr sz="850">
              <a:latin typeface="Lucida Sans Unicode"/>
              <a:cs typeface="Lucida Sans Unicode"/>
            </a:endParaRPr>
          </a:p>
          <a:p>
            <a:pPr marL="288290">
              <a:lnSpc>
                <a:spcPts val="1405"/>
              </a:lnSpc>
            </a:pPr>
            <a:r>
              <a:rPr dirty="0" sz="1200" spc="-405">
                <a:solidFill>
                  <a:srgbClr val="A3A3A3"/>
                </a:solidFill>
                <a:latin typeface="Lucida Sans Unicode"/>
                <a:cs typeface="Lucida Sans Unicode"/>
              </a:rPr>
              <a:t>”</a:t>
            </a:r>
            <a:endParaRPr sz="1200">
              <a:latin typeface="Lucida Sans Unicode"/>
              <a:cs typeface="Lucida Sans Unicode"/>
            </a:endParaRPr>
          </a:p>
        </p:txBody>
      </p:sp>
      <p:sp>
        <p:nvSpPr>
          <p:cNvPr id="47" name="object 47" descr=""/>
          <p:cNvSpPr txBox="1"/>
          <p:nvPr/>
        </p:nvSpPr>
        <p:spPr>
          <a:xfrm>
            <a:off x="2702143" y="8585528"/>
            <a:ext cx="18986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35">
                <a:solidFill>
                  <a:srgbClr val="3B3B3B"/>
                </a:solidFill>
                <a:latin typeface="Lucida Sans Unicode"/>
                <a:cs typeface="Lucida Sans Unicode"/>
              </a:rPr>
              <a:t>MO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48" name="object 48" descr=""/>
          <p:cNvSpPr txBox="1"/>
          <p:nvPr/>
        </p:nvSpPr>
        <p:spPr>
          <a:xfrm>
            <a:off x="2828789" y="8405800"/>
            <a:ext cx="3846829" cy="49275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0800">
              <a:lnSpc>
                <a:spcPts val="985"/>
              </a:lnSpc>
              <a:spcBef>
                <a:spcPts val="100"/>
              </a:spcBef>
            </a:pPr>
            <a:r>
              <a:rPr dirty="0" baseline="-13071" sz="1275" spc="-82">
                <a:solidFill>
                  <a:srgbClr val="3B3B3B"/>
                </a:solidFill>
                <a:latin typeface="Lucida Sans Unicode"/>
                <a:cs typeface="Lucida Sans Unicode"/>
              </a:rPr>
              <a:t>CÃ</a:t>
            </a:r>
            <a:r>
              <a:rPr dirty="0" baseline="-6535" sz="1275" spc="-82">
                <a:solidFill>
                  <a:srgbClr val="3B3B3B"/>
                </a:solidFill>
                <a:latin typeface="Lucida Sans Unicode"/>
                <a:cs typeface="Lucida Sans Unicode"/>
              </a:rPr>
              <a:t>O</a:t>
            </a:r>
            <a:r>
              <a:rPr dirty="0" baseline="-6535" sz="1275" spc="-232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595959"/>
                </a:solidFill>
                <a:latin typeface="Lucida Sans Unicode"/>
                <a:cs typeface="Lucida Sans Unicode"/>
              </a:rPr>
              <a:t>DA</a:t>
            </a:r>
            <a:r>
              <a:rPr dirty="0" sz="850" spc="-65">
                <a:solidFill>
                  <a:srgbClr val="595959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5">
                <a:solidFill>
                  <a:srgbClr val="4B4B4B"/>
                </a:solidFill>
                <a:latin typeface="Lucida Sans Unicode"/>
                <a:cs typeface="Lucida Sans Unicode"/>
              </a:rPr>
              <a:t>ESTRATÉGIA </a:t>
            </a:r>
            <a:r>
              <a:rPr dirty="0" sz="850">
                <a:solidFill>
                  <a:srgbClr val="494949"/>
                </a:solidFill>
                <a:latin typeface="Lucida Sans Unicode"/>
                <a:cs typeface="Lucida Sans Unicode"/>
              </a:rPr>
              <a:t>DE.</a:t>
            </a:r>
            <a:r>
              <a:rPr dirty="0" sz="850">
                <a:solidFill>
                  <a:srgbClr val="424242"/>
                </a:solidFill>
                <a:latin typeface="Lucida Sans Unicode"/>
                <a:cs typeface="Lucida Sans Unicode"/>
              </a:rPr>
              <a:t>ŚAÚ</a:t>
            </a:r>
            <a:r>
              <a:rPr dirty="0" sz="850" spc="15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5">
                <a:solidFill>
                  <a:srgbClr val="424242"/>
                </a:solidFill>
                <a:latin typeface="Lucida Sans Unicode"/>
                <a:cs typeface="Lucida Sans Unicode"/>
              </a:rPr>
              <a:t>EDAMAM</a:t>
            </a:r>
            <a:r>
              <a:rPr dirty="0" sz="850" spc="-75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464646"/>
                </a:solidFill>
                <a:latin typeface="Lucida Sans Unicode"/>
                <a:cs typeface="Lucida Sans Unicode"/>
              </a:rPr>
              <a:t>LIA/UBS</a:t>
            </a:r>
            <a:r>
              <a:rPr dirty="0" sz="850" spc="125">
                <a:solidFill>
                  <a:srgbClr val="464646"/>
                </a:solidFill>
                <a:latin typeface="Lucida Sans Unicode"/>
                <a:cs typeface="Lucida Sans Unicode"/>
              </a:rPr>
              <a:t>  </a:t>
            </a:r>
            <a:r>
              <a:rPr dirty="0" sz="850" spc="-10">
                <a:solidFill>
                  <a:srgbClr val="464646"/>
                </a:solidFill>
                <a:latin typeface="Lucida Sans Unicode"/>
                <a:cs typeface="Lucida Sans Unicode"/>
              </a:rPr>
              <a:t>REGNE</a:t>
            </a:r>
            <a:r>
              <a:rPr dirty="0" sz="850" spc="3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464646"/>
                </a:solidFill>
                <a:latin typeface="Lucida Sans Unicode"/>
                <a:cs typeface="Lucida Sans Unicode"/>
              </a:rPr>
              <a:t>BRAC</a:t>
            </a:r>
            <a:r>
              <a:rPr dirty="0" sz="850" spc="-10">
                <a:solidFill>
                  <a:srgbClr val="424242"/>
                </a:solidFill>
                <a:latin typeface="Lucida Sans Unicode"/>
                <a:cs typeface="Lucida Sans Unicode"/>
              </a:rPr>
              <a:t>SIL)</a:t>
            </a:r>
            <a:endParaRPr sz="850">
              <a:latin typeface="Lucida Sans Unicode"/>
              <a:cs typeface="Lucida Sans Unicode"/>
            </a:endParaRPr>
          </a:p>
          <a:p>
            <a:pPr marL="2407920">
              <a:lnSpc>
                <a:spcPts val="1330"/>
              </a:lnSpc>
              <a:tabLst>
                <a:tab pos="2809240" algn="l"/>
                <a:tab pos="3303904" algn="l"/>
              </a:tabLst>
            </a:pPr>
            <a:r>
              <a:rPr dirty="0" sz="850" spc="-25">
                <a:solidFill>
                  <a:srgbClr val="464646"/>
                </a:solidFill>
                <a:latin typeface="Lucida Sans Unicode"/>
                <a:cs typeface="Lucida Sans Unicode"/>
              </a:rPr>
              <a:t>SP</a:t>
            </a:r>
            <a:r>
              <a:rPr dirty="0" sz="850">
                <a:solidFill>
                  <a:srgbClr val="464646"/>
                </a:solidFill>
                <a:latin typeface="Lucida Sans Unicode"/>
                <a:cs typeface="Lucida Sans Unicode"/>
              </a:rPr>
              <a:t>	</a:t>
            </a:r>
            <a:r>
              <a:rPr dirty="0" sz="700">
                <a:solidFill>
                  <a:srgbClr val="464646"/>
                </a:solidFill>
                <a:latin typeface="Lucida Sans Unicode"/>
                <a:cs typeface="Lucida Sans Unicode"/>
              </a:rPr>
              <a:t>e</a:t>
            </a:r>
            <a:r>
              <a:rPr dirty="0" sz="700" spc="30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700" spc="-25">
                <a:solidFill>
                  <a:srgbClr val="464646"/>
                </a:solidFill>
                <a:latin typeface="Lucida Sans Unicode"/>
                <a:cs typeface="Lucida Sans Unicode"/>
              </a:rPr>
              <a:t>n</a:t>
            </a:r>
            <a:r>
              <a:rPr dirty="0" sz="1200" spc="-25">
                <a:solidFill>
                  <a:srgbClr val="464646"/>
                </a:solidFill>
                <a:latin typeface="Lucida Sans Unicode"/>
                <a:cs typeface="Lucida Sans Unicode"/>
              </a:rPr>
              <a:t>o</a:t>
            </a:r>
            <a:r>
              <a:rPr dirty="0" sz="1200">
                <a:solidFill>
                  <a:srgbClr val="464646"/>
                </a:solidFill>
                <a:latin typeface="Lucida Sans Unicode"/>
                <a:cs typeface="Lucida Sans Unicode"/>
              </a:rPr>
              <a:t>	</a:t>
            </a:r>
            <a:r>
              <a:rPr dirty="0" sz="850" spc="-114">
                <a:solidFill>
                  <a:srgbClr val="494949"/>
                </a:solidFill>
                <a:latin typeface="Lucida Sans Unicode"/>
                <a:cs typeface="Lucida Sans Unicode"/>
              </a:rPr>
              <a:t>700</a:t>
            </a:r>
            <a:r>
              <a:rPr dirty="0" sz="850" spc="-2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25">
                <a:solidFill>
                  <a:srgbClr val="464646"/>
                </a:solidFill>
                <a:latin typeface="Lucida Sans Unicode"/>
                <a:cs typeface="Lucida Sans Unicode"/>
              </a:rPr>
              <a:t>000</a:t>
            </a:r>
            <a:r>
              <a:rPr dirty="0" sz="850" spc="-5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494949"/>
                </a:solidFill>
                <a:latin typeface="Lucida Sans Unicode"/>
                <a:cs typeface="Lucida Sans Unicode"/>
              </a:rPr>
              <a:t>00</a:t>
            </a:r>
            <a:endParaRPr sz="850">
              <a:latin typeface="Lucida Sans Unicode"/>
              <a:cs typeface="Lucida Sans Unicode"/>
            </a:endParaRPr>
          </a:p>
          <a:p>
            <a:pPr marL="989965">
              <a:lnSpc>
                <a:spcPts val="1370"/>
              </a:lnSpc>
              <a:tabLst>
                <a:tab pos="2548255" algn="l"/>
                <a:tab pos="2733040" algn="l"/>
                <a:tab pos="3300729" algn="l"/>
              </a:tabLst>
            </a:pPr>
            <a:r>
              <a:rPr dirty="0" sz="1200" spc="-229" b="1">
                <a:solidFill>
                  <a:srgbClr val="494949"/>
                </a:solidFill>
                <a:latin typeface="Arial"/>
                <a:cs typeface="Arial"/>
              </a:rPr>
              <a:t>Total</a:t>
            </a:r>
            <a:r>
              <a:rPr dirty="0" sz="1200" spc="-40" b="1">
                <a:solidFill>
                  <a:srgbClr val="494949"/>
                </a:solidFill>
                <a:latin typeface="Arial"/>
                <a:cs typeface="Arial"/>
              </a:rPr>
              <a:t> </a:t>
            </a:r>
            <a:r>
              <a:rPr dirty="0" sz="1200" spc="-285" b="1">
                <a:solidFill>
                  <a:srgbClr val="494949"/>
                </a:solidFill>
                <a:latin typeface="Arial"/>
                <a:cs typeface="Arial"/>
              </a:rPr>
              <a:t>do</a:t>
            </a:r>
            <a:r>
              <a:rPr dirty="0" sz="1200" spc="-140" b="1">
                <a:solidFill>
                  <a:srgbClr val="494949"/>
                </a:solidFill>
                <a:latin typeface="Arial"/>
                <a:cs typeface="Arial"/>
              </a:rPr>
              <a:t> </a:t>
            </a:r>
            <a:r>
              <a:rPr dirty="0" sz="1200" spc="-114" b="1">
                <a:solidFill>
                  <a:srgbClr val="484848"/>
                </a:solidFill>
                <a:latin typeface="Arial"/>
                <a:cs typeface="Arial"/>
              </a:rPr>
              <a:t>Projeto/Atuidtde</a:t>
            </a:r>
            <a:r>
              <a:rPr dirty="0" sz="1200" spc="-114" b="1">
                <a:solidFill>
                  <a:srgbClr val="3F3F3F"/>
                </a:solidFill>
                <a:latin typeface="Arial"/>
                <a:cs typeface="Arial"/>
              </a:rPr>
              <a:t>RS</a:t>
            </a:r>
            <a:r>
              <a:rPr dirty="0" sz="1200" b="1">
                <a:solidFill>
                  <a:srgbClr val="3F3F3F"/>
                </a:solidFill>
                <a:latin typeface="Arial"/>
                <a:cs typeface="Arial"/>
              </a:rPr>
              <a:t>	</a:t>
            </a:r>
            <a:r>
              <a:rPr dirty="0" sz="1200" spc="-50">
                <a:solidFill>
                  <a:srgbClr val="525252"/>
                </a:solidFill>
                <a:latin typeface="Lucida Sans Unicode"/>
                <a:cs typeface="Lucida Sans Unicode"/>
              </a:rPr>
              <a:t>"</a:t>
            </a:r>
            <a:r>
              <a:rPr dirty="0" sz="1200">
                <a:solidFill>
                  <a:srgbClr val="525252"/>
                </a:solidFill>
                <a:latin typeface="Lucida Sans Unicode"/>
                <a:cs typeface="Lucida Sans Unicode"/>
              </a:rPr>
              <a:t>	</a:t>
            </a:r>
            <a:r>
              <a:rPr dirty="0" sz="1200">
                <a:solidFill>
                  <a:srgbClr val="464646"/>
                </a:solidFill>
                <a:latin typeface="Lucida Sans Unicode"/>
                <a:cs typeface="Lucida Sans Unicode"/>
              </a:rPr>
              <a:t>*</a:t>
            </a:r>
            <a:r>
              <a:rPr dirty="0" sz="1200" spc="3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1200" spc="-50">
                <a:solidFill>
                  <a:srgbClr val="464646"/>
                </a:solidFill>
                <a:latin typeface="Lucida Sans Unicode"/>
                <a:cs typeface="Lucida Sans Unicode"/>
              </a:rPr>
              <a:t>r</a:t>
            </a:r>
            <a:r>
              <a:rPr dirty="0" sz="1200">
                <a:solidFill>
                  <a:srgbClr val="464646"/>
                </a:solidFill>
                <a:latin typeface="Lucida Sans Unicode"/>
                <a:cs typeface="Lucida Sans Unicode"/>
              </a:rPr>
              <a:t>	</a:t>
            </a:r>
            <a:r>
              <a:rPr dirty="0" sz="1200" spc="-10">
                <a:solidFill>
                  <a:srgbClr val="424242"/>
                </a:solidFill>
                <a:latin typeface="Lucida Sans Unicode"/>
                <a:cs typeface="Lucida Sans Unicode"/>
              </a:rPr>
              <a:t>,..:...:..</a:t>
            </a:r>
            <a:endParaRPr sz="1200">
              <a:latin typeface="Lucida Sans Unicode"/>
              <a:cs typeface="Lucida Sans Unicode"/>
            </a:endParaRPr>
          </a:p>
        </p:txBody>
      </p:sp>
      <p:sp>
        <p:nvSpPr>
          <p:cNvPr id="49" name="object 49" descr=""/>
          <p:cNvSpPr txBox="1"/>
          <p:nvPr/>
        </p:nvSpPr>
        <p:spPr>
          <a:xfrm>
            <a:off x="426394" y="8627652"/>
            <a:ext cx="294640" cy="445134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01600">
              <a:lnSpc>
                <a:spcPct val="100000"/>
              </a:lnSpc>
              <a:spcBef>
                <a:spcPts val="590"/>
              </a:spcBef>
            </a:pPr>
            <a:r>
              <a:rPr dirty="0" sz="1200" spc="-10">
                <a:solidFill>
                  <a:srgbClr val="565656"/>
                </a:solidFill>
                <a:latin typeface="Lucida Sans Unicode"/>
                <a:cs typeface="Lucida Sans Unicode"/>
              </a:rPr>
              <a:t>'</a:t>
            </a:r>
            <a:r>
              <a:rPr dirty="0" sz="1200" spc="-25">
                <a:solidFill>
                  <a:srgbClr val="565656"/>
                </a:solidFill>
                <a:latin typeface="Lucida Sans Unicode"/>
                <a:cs typeface="Lucida Sans Unicode"/>
              </a:rPr>
              <a:t> </a:t>
            </a:r>
            <a:r>
              <a:rPr dirty="0" sz="1200" spc="-275">
                <a:solidFill>
                  <a:srgbClr val="545454"/>
                </a:solidFill>
                <a:latin typeface="Lucida Sans Unicode"/>
                <a:cs typeface="Lucida Sans Unicode"/>
              </a:rPr>
              <a:t>”</a:t>
            </a:r>
            <a:r>
              <a:rPr dirty="0" sz="1200" spc="85">
                <a:solidFill>
                  <a:srgbClr val="545454"/>
                </a:solidFill>
                <a:latin typeface="Lucida Sans Unicode"/>
                <a:cs typeface="Lucida Sans Unicode"/>
              </a:rPr>
              <a:t> </a:t>
            </a:r>
            <a:r>
              <a:rPr dirty="0" sz="1200" spc="-365">
                <a:solidFill>
                  <a:srgbClr val="4F4F4F"/>
                </a:solidFill>
                <a:latin typeface="Lucida Sans Unicode"/>
                <a:cs typeface="Lucida Sans Unicode"/>
              </a:rPr>
              <a:t>”</a:t>
            </a:r>
            <a:endParaRPr sz="12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sz="850" spc="-95">
                <a:solidFill>
                  <a:srgbClr val="3D3D3D"/>
                </a:solidFill>
                <a:latin typeface="Lucida Sans Unicode"/>
                <a:cs typeface="Lucida Sans Unicode"/>
              </a:rPr>
              <a:t>2.020.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50" name="object 50" descr=""/>
          <p:cNvSpPr txBox="1"/>
          <p:nvPr/>
        </p:nvSpPr>
        <p:spPr>
          <a:xfrm>
            <a:off x="1159381" y="8917566"/>
            <a:ext cx="234823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65">
                <a:solidFill>
                  <a:srgbClr val="494949"/>
                </a:solidFill>
                <a:latin typeface="Lucida Sans Unicode"/>
                <a:cs typeface="Lucida Sans Unicode"/>
              </a:rPr>
              <a:t>.ÑIANUTENÇÃO</a:t>
            </a:r>
            <a:r>
              <a:rPr dirty="0" sz="850" spc="3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494949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8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444444"/>
                </a:solidFill>
                <a:latin typeface="Lucida Sans Unicode"/>
                <a:cs typeface="Lucida Sans Unicode"/>
              </a:rPr>
              <a:t>OPERACIONALIZACAO</a:t>
            </a:r>
            <a:r>
              <a:rPr dirty="0" sz="850" spc="-7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5D5D5D"/>
                </a:solidFill>
                <a:latin typeface="Lucida Sans Unicode"/>
                <a:cs typeface="Lucida Sans Unicode"/>
              </a:rPr>
              <a:t>DO</a:t>
            </a:r>
            <a:r>
              <a:rPr dirty="0" sz="850" spc="-55">
                <a:solidFill>
                  <a:srgbClr val="5D5D5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4D4D4D"/>
                </a:solidFill>
                <a:latin typeface="Lucida Sans Unicode"/>
                <a:cs typeface="Lucida Sans Unicode"/>
              </a:rPr>
              <a:t>FMS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51" name="object 51" descr=""/>
          <p:cNvSpPr txBox="1"/>
          <p:nvPr/>
        </p:nvSpPr>
        <p:spPr>
          <a:xfrm>
            <a:off x="426773" y="9243513"/>
            <a:ext cx="287909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30225" algn="l"/>
                <a:tab pos="781050" algn="l"/>
              </a:tabLst>
            </a:pPr>
            <a:r>
              <a:rPr dirty="0" sz="850" spc="-85">
                <a:solidFill>
                  <a:srgbClr val="424242"/>
                </a:solidFill>
                <a:latin typeface="Lucida Sans Unicode"/>
                <a:cs typeface="Lucida Sans Unicode"/>
              </a:rPr>
              <a:t>4</a:t>
            </a:r>
            <a:r>
              <a:rPr dirty="0" sz="850" spc="-105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424242"/>
                </a:solidFill>
                <a:latin typeface="Lucida Sans Unicode"/>
                <a:cs typeface="Lucida Sans Unicode"/>
              </a:rPr>
              <a:t>4:s.0:</a:t>
            </a:r>
            <a:r>
              <a:rPr dirty="0" sz="850">
                <a:solidFill>
                  <a:srgbClr val="424242"/>
                </a:solidFill>
                <a:latin typeface="Lucida Sans Unicode"/>
                <a:cs typeface="Lucida Sans Unicode"/>
              </a:rPr>
              <a:t>	</a:t>
            </a:r>
            <a:r>
              <a:rPr dirty="0" sz="850" spc="-50">
                <a:solidFill>
                  <a:srgbClr val="424242"/>
                </a:solidFill>
                <a:latin typeface="Lucida Sans Unicode"/>
                <a:cs typeface="Lucida Sans Unicode"/>
              </a:rPr>
              <a:t>o</a:t>
            </a:r>
            <a:r>
              <a:rPr dirty="0" sz="850">
                <a:solidFill>
                  <a:srgbClr val="424242"/>
                </a:solidFill>
                <a:latin typeface="Lucida Sans Unicode"/>
                <a:cs typeface="Lucida Sans Unicode"/>
              </a:rPr>
              <a:t>	</a:t>
            </a:r>
            <a:r>
              <a:rPr dirty="0" sz="850" spc="-90" b="1">
                <a:solidFill>
                  <a:srgbClr val="444444"/>
                </a:solidFill>
                <a:latin typeface="Arial"/>
                <a:cs typeface="Arial"/>
              </a:rPr>
              <a:t>EQUdPÄMEÑ</a:t>
            </a:r>
            <a:r>
              <a:rPr dirty="0" sz="850" spc="215" b="1">
                <a:solidFill>
                  <a:srgbClr val="444444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444444"/>
                </a:solidFill>
                <a:latin typeface="Lucida Sans Unicode"/>
                <a:cs typeface="Lucida Sans Unicode"/>
              </a:rPr>
              <a:t>O</a:t>
            </a:r>
            <a:r>
              <a:rPr dirty="0" sz="850" spc="6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0">
                <a:solidFill>
                  <a:srgbClr val="444444"/>
                </a:solidFill>
                <a:latin typeface="Lucida Sans Unicode"/>
                <a:cs typeface="Lucida Sans Unicode"/>
              </a:rPr>
              <a:t>eEMATERlÁL</a:t>
            </a:r>
            <a:r>
              <a:rPr dirty="0" sz="850" spc="-2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4B4B4B"/>
                </a:solidFill>
                <a:latin typeface="Lucida Sans Unicode"/>
                <a:cs typeface="Lucida Sans Unicode"/>
              </a:rPr>
              <a:t>PERMANEŃTE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52" name="object 52" descr=""/>
          <p:cNvSpPr txBox="1"/>
          <p:nvPr/>
        </p:nvSpPr>
        <p:spPr>
          <a:xfrm>
            <a:off x="3814638" y="9043984"/>
            <a:ext cx="2125980" cy="5194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78790" marR="5080" indent="4445">
              <a:lnSpc>
                <a:spcPct val="127000"/>
              </a:lnSpc>
              <a:spcBef>
                <a:spcPts val="100"/>
              </a:spcBef>
            </a:pPr>
            <a:r>
              <a:rPr dirty="0" sz="850" spc="-50">
                <a:solidFill>
                  <a:srgbClr val="4B4B4B"/>
                </a:solidFill>
                <a:latin typeface="Lucida Sans Unicode"/>
                <a:cs typeface="Lucida Sans Unicode"/>
              </a:rPr>
              <a:t>SU'S</a:t>
            </a:r>
            <a:r>
              <a:rPr dirty="0" sz="850" spc="-90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4B4B4B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50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4B4B4B"/>
                </a:solidFill>
                <a:latin typeface="Lucida Sans Unicode"/>
                <a:cs typeface="Lucida Sans Unicode"/>
              </a:rPr>
              <a:t>Manùtencào</a:t>
            </a:r>
            <a:r>
              <a:rPr dirty="0" sz="850" spc="40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4F4F4F"/>
                </a:solidFill>
                <a:latin typeface="Lucida Sans Unicode"/>
                <a:cs typeface="Lucida Sans Unicode"/>
              </a:rPr>
              <a:t>ÄSPS</a:t>
            </a:r>
            <a:r>
              <a:rPr dirty="0" sz="850" spc="-80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15">
                <a:solidFill>
                  <a:srgbClr val="565656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10">
                <a:solidFill>
                  <a:srgbClr val="56565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4B4B4B"/>
                </a:solidFill>
                <a:latin typeface="Lucida Sans Unicode"/>
                <a:cs typeface="Lucida Sans Unicode"/>
              </a:rPr>
              <a:t>Governo</a:t>
            </a:r>
            <a:r>
              <a:rPr dirty="0" sz="850" spc="-15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5D5D5D"/>
                </a:solidFill>
                <a:latin typeface="Lucida Sans Unicode"/>
                <a:cs typeface="Lucida Sans Unicode"/>
              </a:rPr>
              <a:t>I </a:t>
            </a:r>
            <a:r>
              <a:rPr dirty="0" sz="850" spc="-70">
                <a:solidFill>
                  <a:srgbClr val="4B4B4B"/>
                </a:solidFill>
                <a:latin typeface="Lucida Sans Unicode"/>
                <a:cs typeface="Lucida Sans Unicode"/>
              </a:rPr>
              <a:t>Recursos</a:t>
            </a:r>
            <a:r>
              <a:rPr dirty="0" sz="850" spc="-35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4F4F4F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60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0">
                <a:solidFill>
                  <a:srgbClr val="4B4B4B"/>
                </a:solidFill>
                <a:latin typeface="Lucida Sans Unicode"/>
                <a:cs typeface="Lucida Sans Unicode"/>
              </a:rPr>
              <a:t>Impostos</a:t>
            </a:r>
            <a:r>
              <a:rPr dirty="0" sz="850" spc="50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0">
                <a:solidFill>
                  <a:srgbClr val="424242"/>
                </a:solidFill>
                <a:latin typeface="Lucida Sans Unicode"/>
                <a:cs typeface="Lucida Sans Unicode"/>
              </a:rPr>
              <a:t>Vinculados</a:t>
            </a:r>
            <a:r>
              <a:rPr dirty="0" sz="850" spc="5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444444"/>
                </a:solidFill>
                <a:latin typeface="Lucida Sans Unicode"/>
                <a:cs typeface="Lucida Sans Unicode"/>
              </a:rPr>
              <a:t>Sa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275"/>
              </a:spcBef>
            </a:pPr>
            <a:r>
              <a:rPr dirty="0" sz="850" spc="-70">
                <a:solidFill>
                  <a:srgbClr val="464646"/>
                </a:solidFill>
                <a:latin typeface="Lucida Sans Unicode"/>
                <a:cs typeface="Lucida Sans Unicode"/>
              </a:rPr>
              <a:t>Total</a:t>
            </a:r>
            <a:r>
              <a:rPr dirty="0" sz="850" spc="-4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494949"/>
                </a:solidFill>
                <a:latin typeface="Lucida Sans Unicode"/>
                <a:cs typeface="Lucida Sans Unicode"/>
              </a:rPr>
              <a:t>do</a:t>
            </a:r>
            <a:r>
              <a:rPr dirty="0" sz="850" spc="-8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4D4D4D"/>
                </a:solidFill>
                <a:latin typeface="Lucida Sans Unicode"/>
                <a:cs typeface="Lucida Sans Unicode"/>
              </a:rPr>
              <a:t>Pro)eto</a:t>
            </a:r>
            <a:r>
              <a:rPr dirty="0" sz="850" spc="-145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5">
                <a:solidFill>
                  <a:srgbClr val="545454"/>
                </a:solidFill>
                <a:latin typeface="Lucida Sans Unicode"/>
                <a:cs typeface="Lucida Sans Unicode"/>
              </a:rPr>
              <a:t>7</a:t>
            </a:r>
            <a:r>
              <a:rPr dirty="0" sz="850" spc="-25">
                <a:solidFill>
                  <a:srgbClr val="54545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3F3F3F"/>
                </a:solidFill>
                <a:latin typeface="Lucida Sans Unicode"/>
                <a:cs typeface="Lucida Sans Unicode"/>
              </a:rPr>
              <a:t>AtiVidade</a:t>
            </a:r>
            <a:r>
              <a:rPr dirty="0" sz="850" spc="-25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464646"/>
                </a:solidFill>
                <a:latin typeface="Lucida Sans Unicode"/>
                <a:cs typeface="Lucida Sans Unicode"/>
              </a:rPr>
              <a:t>RŠ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53" name="object 53" descr=""/>
          <p:cNvSpPr txBox="1"/>
          <p:nvPr/>
        </p:nvSpPr>
        <p:spPr>
          <a:xfrm>
            <a:off x="6039948" y="9043984"/>
            <a:ext cx="589915" cy="519430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algn="r" marR="6985">
              <a:lnSpc>
                <a:spcPct val="100000"/>
              </a:lnSpc>
              <a:spcBef>
                <a:spcPts val="375"/>
              </a:spcBef>
            </a:pPr>
            <a:r>
              <a:rPr dirty="0" sz="850" spc="-105">
                <a:solidFill>
                  <a:srgbClr val="4B4B4B"/>
                </a:solidFill>
                <a:latin typeface="Lucida Sans Unicode"/>
                <a:cs typeface="Lucida Sans Unicode"/>
              </a:rPr>
              <a:t>1.000.000.00</a:t>
            </a:r>
            <a:endParaRPr sz="850">
              <a:latin typeface="Lucida Sans Unicode"/>
              <a:cs typeface="Lucida Sans Unicode"/>
            </a:endParaRPr>
          </a:p>
          <a:p>
            <a:pPr algn="r" marR="5080">
              <a:lnSpc>
                <a:spcPct val="100000"/>
              </a:lnSpc>
              <a:spcBef>
                <a:spcPts val="275"/>
              </a:spcBef>
            </a:pPr>
            <a:r>
              <a:rPr dirty="0" sz="850" spc="-40">
                <a:solidFill>
                  <a:srgbClr val="464646"/>
                </a:solidFill>
                <a:latin typeface="Lucida Sans Unicode"/>
                <a:cs typeface="Lucida Sans Unicode"/>
              </a:rPr>
              <a:t>160.000,00</a:t>
            </a:r>
            <a:endParaRPr sz="850">
              <a:latin typeface="Lucida Sans Unicode"/>
              <a:cs typeface="Lucida Sans Unicode"/>
            </a:endParaRPr>
          </a:p>
          <a:p>
            <a:pPr algn="r" marR="10160">
              <a:lnSpc>
                <a:spcPct val="100000"/>
              </a:lnSpc>
              <a:spcBef>
                <a:spcPts val="275"/>
              </a:spcBef>
            </a:pPr>
            <a:r>
              <a:rPr dirty="0" sz="850" spc="-105">
                <a:solidFill>
                  <a:srgbClr val="3F3F3F"/>
                </a:solidFill>
                <a:latin typeface="Lucida Sans Unicode"/>
                <a:cs typeface="Lucida Sans Unicode"/>
              </a:rPr>
              <a:t>1.160.000,00</a:t>
            </a:r>
            <a:endParaRPr sz="85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7472" y="441703"/>
            <a:ext cx="673608" cy="664077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4130040" y="9603228"/>
            <a:ext cx="2533015" cy="0"/>
          </a:xfrm>
          <a:custGeom>
            <a:avLst/>
            <a:gdLst/>
            <a:ahLst/>
            <a:cxnLst/>
            <a:rect l="l" t="t" r="r" b="b"/>
            <a:pathLst>
              <a:path w="2533015" h="0">
                <a:moveTo>
                  <a:pt x="0" y="0"/>
                </a:moveTo>
                <a:lnTo>
                  <a:pt x="2532888" y="0"/>
                </a:lnTo>
              </a:path>
            </a:pathLst>
          </a:custGeom>
          <a:ln w="9138">
            <a:solidFill>
              <a:srgbClr val="575B60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4" name="object 4" descr=""/>
          <p:cNvGrpSpPr/>
          <p:nvPr/>
        </p:nvGrpSpPr>
        <p:grpSpPr>
          <a:xfrm>
            <a:off x="3139439" y="9592567"/>
            <a:ext cx="878205" cy="12700"/>
            <a:chOff x="3139439" y="9592567"/>
            <a:chExt cx="878205" cy="12700"/>
          </a:xfrm>
        </p:grpSpPr>
        <p:sp>
          <p:nvSpPr>
            <p:cNvPr id="5" name="object 5" descr=""/>
            <p:cNvSpPr/>
            <p:nvPr/>
          </p:nvSpPr>
          <p:spPr>
            <a:xfrm>
              <a:off x="3477767" y="9600182"/>
              <a:ext cx="539750" cy="0"/>
            </a:xfrm>
            <a:custGeom>
              <a:avLst/>
              <a:gdLst/>
              <a:ahLst/>
              <a:cxnLst/>
              <a:rect l="l" t="t" r="r" b="b"/>
              <a:pathLst>
                <a:path w="539750" h="0">
                  <a:moveTo>
                    <a:pt x="0" y="0"/>
                  </a:moveTo>
                  <a:lnTo>
                    <a:pt x="539496" y="0"/>
                  </a:lnTo>
                </a:path>
              </a:pathLst>
            </a:custGeom>
            <a:ln w="9138">
              <a:solidFill>
                <a:srgbClr val="575B6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3139439" y="9597136"/>
              <a:ext cx="326390" cy="0"/>
            </a:xfrm>
            <a:custGeom>
              <a:avLst/>
              <a:gdLst/>
              <a:ahLst/>
              <a:cxnLst/>
              <a:rect l="l" t="t" r="r" b="b"/>
              <a:pathLst>
                <a:path w="326389" h="0">
                  <a:moveTo>
                    <a:pt x="0" y="0"/>
                  </a:moveTo>
                  <a:lnTo>
                    <a:pt x="326136" y="0"/>
                  </a:lnTo>
                </a:path>
              </a:pathLst>
            </a:custGeom>
            <a:ln w="9138">
              <a:solidFill>
                <a:srgbClr val="575B6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7" name="object 7" descr=""/>
          <p:cNvGrpSpPr/>
          <p:nvPr/>
        </p:nvGrpSpPr>
        <p:grpSpPr>
          <a:xfrm>
            <a:off x="274320" y="9589520"/>
            <a:ext cx="2801620" cy="12700"/>
            <a:chOff x="274320" y="9589520"/>
            <a:chExt cx="2801620" cy="12700"/>
          </a:xfrm>
        </p:grpSpPr>
        <p:sp>
          <p:nvSpPr>
            <p:cNvPr id="8" name="object 8" descr=""/>
            <p:cNvSpPr/>
            <p:nvPr/>
          </p:nvSpPr>
          <p:spPr>
            <a:xfrm>
              <a:off x="2279903" y="9597136"/>
              <a:ext cx="795655" cy="0"/>
            </a:xfrm>
            <a:custGeom>
              <a:avLst/>
              <a:gdLst/>
              <a:ahLst/>
              <a:cxnLst/>
              <a:rect l="l" t="t" r="r" b="b"/>
              <a:pathLst>
                <a:path w="795655" h="0">
                  <a:moveTo>
                    <a:pt x="0" y="0"/>
                  </a:moveTo>
                  <a:lnTo>
                    <a:pt x="795528" y="0"/>
                  </a:lnTo>
                </a:path>
              </a:pathLst>
            </a:custGeom>
            <a:ln w="9138">
              <a:solidFill>
                <a:srgbClr val="575B6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274320" y="9594090"/>
              <a:ext cx="1975485" cy="0"/>
            </a:xfrm>
            <a:custGeom>
              <a:avLst/>
              <a:gdLst/>
              <a:ahLst/>
              <a:cxnLst/>
              <a:rect l="l" t="t" r="r" b="b"/>
              <a:pathLst>
                <a:path w="1975485" h="0">
                  <a:moveTo>
                    <a:pt x="0" y="0"/>
                  </a:moveTo>
                  <a:lnTo>
                    <a:pt x="1975104" y="0"/>
                  </a:lnTo>
                </a:path>
              </a:pathLst>
            </a:custGeom>
            <a:ln w="9138">
              <a:solidFill>
                <a:srgbClr val="575B6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0" name="object 10" descr=""/>
          <p:cNvSpPr/>
          <p:nvPr/>
        </p:nvSpPr>
        <p:spPr>
          <a:xfrm>
            <a:off x="3950208" y="4656156"/>
            <a:ext cx="433070" cy="0"/>
          </a:xfrm>
          <a:custGeom>
            <a:avLst/>
            <a:gdLst/>
            <a:ahLst/>
            <a:cxnLst/>
            <a:rect l="l" t="t" r="r" b="b"/>
            <a:pathLst>
              <a:path w="433070" h="0">
                <a:moveTo>
                  <a:pt x="0" y="0"/>
                </a:moveTo>
                <a:lnTo>
                  <a:pt x="432816" y="0"/>
                </a:lnTo>
              </a:path>
            </a:pathLst>
          </a:custGeom>
          <a:ln w="9138">
            <a:solidFill>
              <a:srgbClr val="545B6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1" name="object 11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029967" y="9604751"/>
            <a:ext cx="1999487" cy="91386"/>
          </a:xfrm>
          <a:prstGeom prst="rect">
            <a:avLst/>
          </a:prstGeom>
        </p:spPr>
      </p:pic>
      <p:sp>
        <p:nvSpPr>
          <p:cNvPr id="12" name="object 12" descr=""/>
          <p:cNvSpPr txBox="1"/>
          <p:nvPr/>
        </p:nvSpPr>
        <p:spPr>
          <a:xfrm>
            <a:off x="1142160" y="325939"/>
            <a:ext cx="3047365" cy="5422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100"/>
              </a:spcBef>
            </a:pPr>
            <a:r>
              <a:rPr dirty="0" sz="1100" spc="80">
                <a:solidFill>
                  <a:srgbClr val="343434"/>
                </a:solidFill>
                <a:latin typeface="Lucida Sans Unicode"/>
                <a:cs typeface="Lucida Sans Unicode"/>
              </a:rPr>
              <a:t>PREFEITURA</a:t>
            </a:r>
            <a:r>
              <a:rPr dirty="0" sz="1100" spc="17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363636"/>
                </a:solidFill>
                <a:latin typeface="Lucida Sans Unicode"/>
                <a:cs typeface="Lucida Sans Unicode"/>
              </a:rPr>
              <a:t>MUNICIPAL</a:t>
            </a:r>
            <a:r>
              <a:rPr dirty="0" sz="1100" spc="25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60">
                <a:solidFill>
                  <a:srgbClr val="3F3F3F"/>
                </a:solidFill>
                <a:latin typeface="Lucida Sans Unicode"/>
                <a:cs typeface="Lucida Sans Unicode"/>
              </a:rPr>
              <a:t>DE</a:t>
            </a:r>
            <a:r>
              <a:rPr dirty="0" sz="1100" spc="114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60">
                <a:solidFill>
                  <a:srgbClr val="313131"/>
                </a:solidFill>
                <a:latin typeface="Lucida Sans Unicode"/>
                <a:cs typeface="Lucida Sans Unicode"/>
              </a:rPr>
              <a:t>SEROPEDICA</a:t>
            </a:r>
            <a:endParaRPr sz="1100">
              <a:latin typeface="Lucida Sans Unicode"/>
              <a:cs typeface="Lucida Sans Unicode"/>
            </a:endParaRPr>
          </a:p>
          <a:p>
            <a:pPr marL="12700" marR="1924050" indent="2540">
              <a:lnSpc>
                <a:spcPct val="122400"/>
              </a:lnSpc>
              <a:spcBef>
                <a:spcPts val="395"/>
              </a:spcBef>
            </a:pPr>
            <a:r>
              <a:rPr dirty="0" sz="800">
                <a:solidFill>
                  <a:srgbClr val="3B3B3B"/>
                </a:solidFill>
                <a:latin typeface="Lucida Sans Unicode"/>
                <a:cs typeface="Lucida Sans Unicode"/>
              </a:rPr>
              <a:t>Rua</a:t>
            </a:r>
            <a:r>
              <a:rPr dirty="0" sz="800" spc="-4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383838"/>
                </a:solidFill>
                <a:latin typeface="Lucida Sans Unicode"/>
                <a:cs typeface="Lucida Sans Unicode"/>
              </a:rPr>
              <a:t>Maria</a:t>
            </a:r>
            <a:r>
              <a:rPr dirty="0" sz="80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383838"/>
                </a:solidFill>
                <a:latin typeface="Lucida Sans Unicode"/>
                <a:cs typeface="Lucida Sans Unicode"/>
              </a:rPr>
              <a:t>Lourenço,</a:t>
            </a:r>
            <a:r>
              <a:rPr dirty="0" sz="800" spc="-3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424242"/>
                </a:solidFill>
                <a:latin typeface="Lucida Sans Unicode"/>
                <a:cs typeface="Lucida Sans Unicode"/>
              </a:rPr>
              <a:t>18 </a:t>
            </a:r>
            <a:r>
              <a:rPr dirty="0" sz="800" spc="-25">
                <a:solidFill>
                  <a:srgbClr val="3F3F3F"/>
                </a:solidFill>
                <a:latin typeface="Lucida Sans Unicode"/>
                <a:cs typeface="Lucida Sans Unicode"/>
              </a:rPr>
              <a:t>Fazenda</a:t>
            </a:r>
            <a:r>
              <a:rPr dirty="0" sz="800" spc="-5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3A3A3A"/>
                </a:solidFill>
                <a:latin typeface="Lucida Sans Unicode"/>
                <a:cs typeface="Lucida Sans Unicode"/>
              </a:rPr>
              <a:t>Caxias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21" name="object 21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494949"/>
                </a:solidFill>
              </a:rPr>
              <a:t>Pág</a:t>
            </a:r>
            <a:r>
              <a:rPr dirty="0"/>
              <a:t>ina</a:t>
            </a:r>
            <a:r>
              <a:rPr dirty="0" spc="-5"/>
              <a:t> </a:t>
            </a:r>
            <a:fld id="{81D60167-4931-47E6-BA6A-407CBD079E47}" type="slidenum">
              <a:rPr dirty="0"/>
              <a:t>2</a:t>
            </a:fld>
            <a:r>
              <a:rPr dirty="0" spc="-60"/>
              <a:t> </a:t>
            </a:r>
            <a:r>
              <a:rPr dirty="0" spc="-10">
                <a:solidFill>
                  <a:srgbClr val="525252"/>
                </a:solidFill>
              </a:rPr>
              <a:t>de</a:t>
            </a:r>
            <a:r>
              <a:rPr dirty="0" spc="-15">
                <a:solidFill>
                  <a:srgbClr val="525252"/>
                </a:solidFill>
              </a:rPr>
              <a:t> </a:t>
            </a:r>
            <a:r>
              <a:rPr dirty="0" spc="-50">
                <a:solidFill>
                  <a:srgbClr val="4D4D4D"/>
                </a:solidFill>
              </a:rPr>
              <a:t>2</a:t>
            </a:r>
          </a:p>
        </p:txBody>
      </p:sp>
      <p:sp>
        <p:nvSpPr>
          <p:cNvPr id="13" name="object 13" descr=""/>
          <p:cNvSpPr txBox="1"/>
          <p:nvPr/>
        </p:nvSpPr>
        <p:spPr>
          <a:xfrm>
            <a:off x="307600" y="1990395"/>
            <a:ext cx="1870075" cy="361950"/>
          </a:xfrm>
          <a:prstGeom prst="rect">
            <a:avLst/>
          </a:prstGeom>
        </p:spPr>
        <p:txBody>
          <a:bodyPr wrap="square" lIns="0" tIns="463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65"/>
              </a:spcBef>
            </a:pPr>
            <a:r>
              <a:rPr dirty="0" u="sng" sz="750">
                <a:solidFill>
                  <a:srgbClr val="363636"/>
                </a:solidFill>
                <a:uFill>
                  <a:solidFill>
                    <a:srgbClr val="484B4F"/>
                  </a:solidFill>
                </a:uFill>
                <a:latin typeface="Lucida Sans Unicode"/>
                <a:cs typeface="Lucida Sans Unicode"/>
              </a:rPr>
              <a:t>Dotações</a:t>
            </a:r>
            <a:r>
              <a:rPr dirty="0" u="sng" sz="750" spc="45">
                <a:solidFill>
                  <a:srgbClr val="363636"/>
                </a:solidFill>
                <a:uFill>
                  <a:solidFill>
                    <a:srgbClr val="484B4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 spc="-10">
                <a:solidFill>
                  <a:srgbClr val="3A3A3A"/>
                </a:solidFill>
                <a:uFill>
                  <a:solidFill>
                    <a:srgbClr val="484B4F"/>
                  </a:solidFill>
                </a:uFill>
                <a:latin typeface="Lucida Sans Unicode"/>
                <a:cs typeface="Lucida Sans Unicode"/>
              </a:rPr>
              <a:t>Anuladas</a:t>
            </a:r>
            <a:r>
              <a:rPr dirty="0" u="sng" sz="750" spc="500">
                <a:solidFill>
                  <a:srgbClr val="3A3A3A"/>
                </a:solidFill>
                <a:uFill>
                  <a:solidFill>
                    <a:srgbClr val="484B4F"/>
                  </a:solidFill>
                </a:uFill>
                <a:latin typeface="Lucida Sans Unicode"/>
                <a:cs typeface="Lucida Sans Unicode"/>
              </a:rPr>
              <a:t> </a:t>
            </a:r>
            <a:endParaRPr sz="750">
              <a:latin typeface="Lucida Sans Unicode"/>
              <a:cs typeface="Lucida Sans Unicode"/>
            </a:endParaRPr>
          </a:p>
          <a:p>
            <a:pPr marL="59055">
              <a:lnSpc>
                <a:spcPct val="100000"/>
              </a:lnSpc>
              <a:spcBef>
                <a:spcPts val="340"/>
              </a:spcBef>
            </a:pPr>
            <a:r>
              <a:rPr dirty="0" sz="950">
                <a:solidFill>
                  <a:srgbClr val="3A3A3A"/>
                </a:solidFill>
                <a:latin typeface="Lucida Sans Unicode"/>
                <a:cs typeface="Lucida Sans Unicode"/>
              </a:rPr>
              <a:t>FUNDO</a:t>
            </a:r>
            <a:r>
              <a:rPr dirty="0" sz="950" spc="55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950">
                <a:solidFill>
                  <a:srgbClr val="363636"/>
                </a:solidFill>
                <a:latin typeface="Lucida Sans Unicode"/>
                <a:cs typeface="Lucida Sans Unicode"/>
              </a:rPr>
              <a:t>MUNICIPAL</a:t>
            </a:r>
            <a:r>
              <a:rPr dirty="0" sz="950" spc="11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950">
                <a:solidFill>
                  <a:srgbClr val="3F3F3F"/>
                </a:solidFill>
                <a:latin typeface="Lucida Sans Unicode"/>
                <a:cs typeface="Lucida Sans Unicode"/>
              </a:rPr>
              <a:t>DE</a:t>
            </a:r>
            <a:r>
              <a:rPr dirty="0" sz="950" spc="35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950" spc="-10">
                <a:solidFill>
                  <a:srgbClr val="363636"/>
                </a:solidFill>
                <a:latin typeface="Lucida Sans Unicode"/>
                <a:cs typeface="Lucida Sans Unicode"/>
              </a:rPr>
              <a:t>SAÚDE</a:t>
            </a:r>
            <a:endParaRPr sz="950">
              <a:latin typeface="Lucida Sans Unicode"/>
              <a:cs typeface="Lucida Sans Unicode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190928" y="2289231"/>
            <a:ext cx="5219065" cy="391160"/>
          </a:xfrm>
          <a:prstGeom prst="rect">
            <a:avLst/>
          </a:prstGeom>
        </p:spPr>
        <p:txBody>
          <a:bodyPr wrap="square" lIns="0" tIns="736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dirty="0" sz="800" spc="-20">
                <a:solidFill>
                  <a:srgbClr val="3F3F3F"/>
                </a:solidFill>
                <a:latin typeface="Lucida Sans Unicode"/>
                <a:cs typeface="Lucida Sans Unicode"/>
              </a:rPr>
              <a:t>Fundo</a:t>
            </a:r>
            <a:r>
              <a:rPr dirty="0" sz="800" spc="-5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444444"/>
                </a:solidFill>
                <a:latin typeface="Lucida Sans Unicode"/>
                <a:cs typeface="Lucida Sans Unicode"/>
              </a:rPr>
              <a:t>Municipal</a:t>
            </a:r>
            <a:r>
              <a:rPr dirty="0" sz="800" spc="-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3F3F3F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45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444444"/>
                </a:solidFill>
                <a:latin typeface="Lucida Sans Unicode"/>
                <a:cs typeface="Lucida Sans Unicode"/>
              </a:rPr>
              <a:t>Saúde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75"/>
              </a:spcBef>
            </a:pPr>
            <a:r>
              <a:rPr dirty="0" baseline="3472" sz="1200" spc="-52">
                <a:solidFill>
                  <a:srgbClr val="424242"/>
                </a:solidFill>
                <a:latin typeface="Lucida Sans Unicode"/>
                <a:cs typeface="Lucida Sans Unicode"/>
              </a:rPr>
              <a:t>MANLiTEN</a:t>
            </a:r>
            <a:r>
              <a:rPr dirty="0" sz="800" spc="-35">
                <a:solidFill>
                  <a:srgbClr val="424242"/>
                </a:solidFill>
                <a:latin typeface="Lucida Sans Unicode"/>
                <a:cs typeface="Lucida Sans Unicode"/>
              </a:rPr>
              <a:t>G</a:t>
            </a:r>
            <a:r>
              <a:rPr dirty="0" baseline="3472" sz="1200" spc="-52">
                <a:solidFill>
                  <a:srgbClr val="424242"/>
                </a:solidFill>
                <a:latin typeface="Lucida Sans Unicode"/>
                <a:cs typeface="Lucida Sans Unicode"/>
              </a:rPr>
              <a:t>ÃO</a:t>
            </a:r>
            <a:r>
              <a:rPr dirty="0" baseline="3472" sz="1200" spc="-52">
                <a:solidFill>
                  <a:srgbClr val="5D5D5D"/>
                </a:solidFill>
                <a:latin typeface="Lucida Sans Unicode"/>
                <a:cs typeface="Lucida Sans Unicode"/>
              </a:rPr>
              <a:t>/</a:t>
            </a:r>
            <a:r>
              <a:rPr dirty="0" baseline="3472" sz="1200" spc="-44">
                <a:solidFill>
                  <a:srgbClr val="5D5D5D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 spc="-15">
                <a:solidFill>
                  <a:srgbClr val="494949"/>
                </a:solidFill>
                <a:latin typeface="Lucida Sans Unicode"/>
                <a:cs typeface="Lucida Sans Unicode"/>
              </a:rPr>
              <a:t>OPERACIONALIZAÇÃO</a:t>
            </a:r>
            <a:r>
              <a:rPr dirty="0" baseline="3472" sz="1200" spc="-112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>
                <a:solidFill>
                  <a:srgbClr val="4D4D4D"/>
                </a:solidFill>
                <a:latin typeface="Lucida Sans Unicode"/>
                <a:cs typeface="Lucida Sans Unicode"/>
              </a:rPr>
              <a:t>DAS </a:t>
            </a:r>
            <a:r>
              <a:rPr dirty="0" baseline="3472" sz="1200" spc="-15">
                <a:solidFill>
                  <a:srgbClr val="484848"/>
                </a:solidFill>
                <a:latin typeface="Lucida Sans Unicode"/>
                <a:cs typeface="Lucida Sans Unicode"/>
              </a:rPr>
              <a:t>UNIDADES</a:t>
            </a:r>
            <a:r>
              <a:rPr dirty="0" baseline="3472" sz="1200" spc="82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>
                <a:solidFill>
                  <a:srgbClr val="444444"/>
                </a:solidFill>
                <a:latin typeface="Lucida Sans Unicode"/>
                <a:cs typeface="Lucida Sans Unicode"/>
              </a:rPr>
              <a:t>DE</a:t>
            </a:r>
            <a:r>
              <a:rPr dirty="0" baseline="3472" sz="1200" spc="-7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>
                <a:solidFill>
                  <a:srgbClr val="464646"/>
                </a:solidFill>
                <a:latin typeface="Lucida Sans Unicode"/>
                <a:cs typeface="Lucida Sans Unicode"/>
              </a:rPr>
              <a:t>SAÚDE</a:t>
            </a:r>
            <a:r>
              <a:rPr dirty="0" baseline="3472" sz="1200" spc="-22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 spc="-225">
                <a:solidFill>
                  <a:srgbClr val="626262"/>
                </a:solidFill>
                <a:latin typeface="Lucida Sans Unicode"/>
                <a:cs typeface="Lucida Sans Unicode"/>
              </a:rPr>
              <a:t>/</a:t>
            </a:r>
            <a:r>
              <a:rPr dirty="0" baseline="3472" sz="1200" spc="-82">
                <a:solidFill>
                  <a:srgbClr val="626262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>
                <a:solidFill>
                  <a:srgbClr val="444444"/>
                </a:solidFill>
                <a:latin typeface="Lucida Sans Unicode"/>
                <a:cs typeface="Lucida Sans Unicode"/>
              </a:rPr>
              <a:t>CEMES</a:t>
            </a:r>
            <a:r>
              <a:rPr dirty="0" baseline="3472" sz="1200" spc="-52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 spc="-232">
                <a:solidFill>
                  <a:srgbClr val="575757"/>
                </a:solidFill>
                <a:latin typeface="Lucida Sans Unicode"/>
                <a:cs typeface="Lucida Sans Unicode"/>
              </a:rPr>
              <a:t>/</a:t>
            </a:r>
            <a:r>
              <a:rPr dirty="0" baseline="3472" sz="1200" spc="-44">
                <a:solidFill>
                  <a:srgbClr val="575757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 spc="-37">
                <a:solidFill>
                  <a:srgbClr val="484848"/>
                </a:solidFill>
                <a:latin typeface="Lucida Sans Unicode"/>
                <a:cs typeface="Lucida Sans Unicode"/>
              </a:rPr>
              <a:t>SAMU</a:t>
            </a:r>
            <a:r>
              <a:rPr dirty="0" baseline="3472" sz="1200" spc="-67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 spc="-75">
                <a:solidFill>
                  <a:srgbClr val="3D3D3D"/>
                </a:solidFill>
                <a:latin typeface="Lucida Sans Unicode"/>
                <a:cs typeface="Lucida Sans Unicode"/>
              </a:rPr>
              <a:t>192/SAÚDE</a:t>
            </a:r>
            <a:r>
              <a:rPr dirty="0" baseline="3472" sz="1200" spc="120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 spc="-60">
                <a:solidFill>
                  <a:srgbClr val="3F3F3F"/>
                </a:solidFill>
                <a:latin typeface="Lucida Sans Unicode"/>
                <a:cs typeface="Lucida Sans Unicode"/>
              </a:rPr>
              <a:t>MENTAL/UPA</a:t>
            </a:r>
            <a:r>
              <a:rPr dirty="0" baseline="3472" sz="1200" spc="75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 spc="-75">
                <a:solidFill>
                  <a:srgbClr val="4B4B4B"/>
                </a:solidFill>
                <a:latin typeface="Lucida Sans Unicode"/>
                <a:cs typeface="Lucida Sans Unicode"/>
              </a:rPr>
              <a:t>2</a:t>
            </a:r>
            <a:endParaRPr baseline="3472" sz="1200">
              <a:latin typeface="Lucida Sans Unicode"/>
              <a:cs typeface="Lucida Sans Unicode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23873" y="2298370"/>
            <a:ext cx="2453005" cy="537210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505"/>
              </a:spcBef>
            </a:pPr>
            <a:r>
              <a:rPr dirty="0" sz="800" spc="-10">
                <a:solidFill>
                  <a:srgbClr val="3F3F3F"/>
                </a:solidFill>
                <a:latin typeface="Lucida Sans Unicode"/>
                <a:cs typeface="Lucida Sans Unicode"/>
              </a:rPr>
              <a:t>05.22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sz="800" spc="-10">
                <a:solidFill>
                  <a:srgbClr val="444444"/>
                </a:solidFill>
                <a:latin typeface="Lucida Sans Unicode"/>
                <a:cs typeface="Lucida Sans Unicode"/>
              </a:rPr>
              <a:t>2.133</a:t>
            </a:r>
            <a:endParaRPr sz="800">
              <a:latin typeface="Lucida Sans Unicode"/>
              <a:cs typeface="Lucida Sans Unicode"/>
            </a:endParaRPr>
          </a:p>
          <a:p>
            <a:pPr marL="13335">
              <a:lnSpc>
                <a:spcPct val="100000"/>
              </a:lnSpc>
              <a:spcBef>
                <a:spcPts val="334"/>
              </a:spcBef>
              <a:tabLst>
                <a:tab pos="783590" algn="l"/>
              </a:tabLst>
            </a:pPr>
            <a:r>
              <a:rPr dirty="0" sz="800" spc="-10">
                <a:solidFill>
                  <a:srgbClr val="424242"/>
                </a:solidFill>
                <a:latin typeface="Lucida Sans Unicode"/>
                <a:cs typeface="Lucida Sans Unicode"/>
              </a:rPr>
              <a:t>3.3.9.0.30.03</a:t>
            </a:r>
            <a:r>
              <a:rPr dirty="0" sz="800">
                <a:solidFill>
                  <a:srgbClr val="424242"/>
                </a:solidFill>
                <a:latin typeface="Lucida Sans Unicode"/>
                <a:cs typeface="Lucida Sans Unicode"/>
              </a:rPr>
              <a:t>	</a:t>
            </a:r>
            <a:r>
              <a:rPr dirty="0" sz="800">
                <a:solidFill>
                  <a:srgbClr val="484848"/>
                </a:solidFill>
                <a:latin typeface="Lucida Sans Unicode"/>
                <a:cs typeface="Lucida Sans Unicode"/>
              </a:rPr>
              <a:t>OUTROS</a:t>
            </a:r>
            <a:r>
              <a:rPr dirty="0" sz="800" spc="-15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3F3F3F"/>
                </a:solidFill>
                <a:latin typeface="Lucida Sans Unicode"/>
                <a:cs typeface="Lucida Sans Unicode"/>
              </a:rPr>
              <a:t>MATERIAIS</a:t>
            </a:r>
            <a:r>
              <a:rPr dirty="0" sz="800" spc="15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B4B4B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10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494949"/>
                </a:solidFill>
                <a:latin typeface="Lucida Sans Unicode"/>
                <a:cs typeface="Lucida Sans Unicode"/>
              </a:rPr>
              <a:t>CONSUMO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3811646" y="2645639"/>
            <a:ext cx="2120900" cy="6826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74345">
              <a:lnSpc>
                <a:spcPct val="134900"/>
              </a:lnSpc>
              <a:spcBef>
                <a:spcPts val="100"/>
              </a:spcBef>
            </a:pPr>
            <a:r>
              <a:rPr dirty="0" sz="800">
                <a:solidFill>
                  <a:srgbClr val="4F4F4F"/>
                </a:solidFill>
                <a:latin typeface="Lucida Sans Unicode"/>
                <a:cs typeface="Lucida Sans Unicode"/>
              </a:rPr>
              <a:t>SUS</a:t>
            </a:r>
            <a:r>
              <a:rPr dirty="0" sz="800" spc="-25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85">
                <a:solidFill>
                  <a:srgbClr val="525252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15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484848"/>
                </a:solidFill>
                <a:latin typeface="Lucida Sans Unicode"/>
                <a:cs typeface="Lucida Sans Unicode"/>
              </a:rPr>
              <a:t>Manutenção</a:t>
            </a:r>
            <a:r>
              <a:rPr dirty="0" sz="800" spc="110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44444"/>
                </a:solidFill>
                <a:latin typeface="Lucida Sans Unicode"/>
                <a:cs typeface="Lucida Sans Unicode"/>
              </a:rPr>
              <a:t>ASPS</a:t>
            </a:r>
            <a:r>
              <a:rPr dirty="0" sz="800" spc="-2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85">
                <a:solidFill>
                  <a:srgbClr val="525252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25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424242"/>
                </a:solidFill>
                <a:latin typeface="Lucida Sans Unicode"/>
                <a:cs typeface="Lucida Sans Unicode"/>
              </a:rPr>
              <a:t>Governo</a:t>
            </a:r>
            <a:r>
              <a:rPr dirty="0" sz="800" spc="95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525252"/>
                </a:solidFill>
                <a:latin typeface="Lucida Sans Unicode"/>
                <a:cs typeface="Lucida Sans Unicode"/>
              </a:rPr>
              <a:t>I</a:t>
            </a:r>
            <a:r>
              <a:rPr dirty="0" sz="800" spc="-35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5">
                <a:solidFill>
                  <a:srgbClr val="444444"/>
                </a:solidFill>
                <a:latin typeface="Lucida Sans Unicode"/>
                <a:cs typeface="Lucida Sans Unicode"/>
              </a:rPr>
              <a:t>Total</a:t>
            </a:r>
            <a:r>
              <a:rPr dirty="0" sz="800" spc="1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4F4F4F"/>
                </a:solidFill>
                <a:latin typeface="Lucida Sans Unicode"/>
                <a:cs typeface="Lucida Sans Unicode"/>
              </a:rPr>
              <a:t>do</a:t>
            </a:r>
            <a:r>
              <a:rPr dirty="0" sz="800" spc="-25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494949"/>
                </a:solidFill>
                <a:latin typeface="Lucida Sans Unicode"/>
                <a:cs typeface="Lucida Sans Unicode"/>
              </a:rPr>
              <a:t>Projeto</a:t>
            </a:r>
            <a:r>
              <a:rPr dirty="0" sz="800" spc="-5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55">
                <a:solidFill>
                  <a:srgbClr val="545454"/>
                </a:solidFill>
                <a:latin typeface="Lucida Sans Unicode"/>
                <a:cs typeface="Lucida Sans Unicode"/>
              </a:rPr>
              <a:t>/</a:t>
            </a:r>
            <a:r>
              <a:rPr dirty="0" sz="800" spc="-35">
                <a:solidFill>
                  <a:srgbClr val="54545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5">
                <a:solidFill>
                  <a:srgbClr val="3F3F3F"/>
                </a:solidFill>
                <a:latin typeface="Lucida Sans Unicode"/>
                <a:cs typeface="Lucida Sans Unicode"/>
              </a:rPr>
              <a:t>Atividade</a:t>
            </a:r>
            <a:r>
              <a:rPr dirty="0" sz="800" spc="5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494949"/>
                </a:solidFill>
                <a:latin typeface="Lucida Sans Unicode"/>
                <a:cs typeface="Lucida Sans Unicode"/>
              </a:rPr>
              <a:t>R$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55"/>
              </a:spcBef>
            </a:pPr>
            <a:r>
              <a:rPr dirty="0" sz="750">
                <a:solidFill>
                  <a:srgbClr val="494949"/>
                </a:solidFill>
                <a:latin typeface="Lucida Sans Unicode"/>
                <a:cs typeface="Lucida Sans Unicode"/>
              </a:rPr>
              <a:t>Total</a:t>
            </a:r>
            <a:r>
              <a:rPr dirty="0" sz="750" spc="-2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525252"/>
                </a:solidFill>
                <a:latin typeface="Lucida Sans Unicode"/>
                <a:cs typeface="Lucida Sans Unicode"/>
              </a:rPr>
              <a:t>da</a:t>
            </a:r>
            <a:r>
              <a:rPr dirty="0" sz="750" spc="-30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494949"/>
                </a:solidFill>
                <a:latin typeface="Lucida Sans Unicode"/>
                <a:cs typeface="Lucida Sans Unicode"/>
              </a:rPr>
              <a:t>Unidade</a:t>
            </a:r>
            <a:r>
              <a:rPr dirty="0" sz="750" spc="16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4B4B4B"/>
                </a:solidFill>
                <a:latin typeface="Lucida Sans Unicode"/>
                <a:cs typeface="Lucida Sans Unicode"/>
              </a:rPr>
              <a:t>R$</a:t>
            </a:r>
            <a:endParaRPr sz="750">
              <a:latin typeface="Lucida Sans Unicode"/>
              <a:cs typeface="Lucida Sans Unicode"/>
            </a:endParaRPr>
          </a:p>
          <a:p>
            <a:pPr marL="673100">
              <a:lnSpc>
                <a:spcPct val="100000"/>
              </a:lnSpc>
              <a:spcBef>
                <a:spcPts val="325"/>
              </a:spcBef>
            </a:pPr>
            <a:r>
              <a:rPr dirty="0" sz="750">
                <a:solidFill>
                  <a:srgbClr val="444444"/>
                </a:solidFill>
                <a:latin typeface="Lucida Sans Unicode"/>
                <a:cs typeface="Lucida Sans Unicode"/>
              </a:rPr>
              <a:t>Valor</a:t>
            </a:r>
            <a:r>
              <a:rPr dirty="0" sz="750" spc="-2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444444"/>
                </a:solidFill>
                <a:latin typeface="Lucida Sans Unicode"/>
                <a:cs typeface="Lucida Sans Unicode"/>
              </a:rPr>
              <a:t>Total</a:t>
            </a:r>
            <a:r>
              <a:rPr dirty="0" sz="750" spc="-3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484848"/>
                </a:solidFill>
                <a:latin typeface="Lucida Sans Unicode"/>
                <a:cs typeface="Lucida Sans Unicode"/>
              </a:rPr>
              <a:t>Anulado</a:t>
            </a:r>
            <a:r>
              <a:rPr dirty="0" sz="750" spc="-10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414141"/>
                </a:solidFill>
                <a:latin typeface="Lucida Sans Unicode"/>
                <a:cs typeface="Lucida Sans Unicode"/>
              </a:rPr>
              <a:t>R$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6041864" y="2645639"/>
            <a:ext cx="588010" cy="682625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algn="r" marR="5715">
              <a:lnSpc>
                <a:spcPct val="100000"/>
              </a:lnSpc>
              <a:spcBef>
                <a:spcPts val="434"/>
              </a:spcBef>
            </a:pPr>
            <a:r>
              <a:rPr dirty="0" sz="800" spc="-10">
                <a:solidFill>
                  <a:srgbClr val="464646"/>
                </a:solidFill>
                <a:latin typeface="Lucida Sans Unicode"/>
                <a:cs typeface="Lucida Sans Unicode"/>
              </a:rPr>
              <a:t>700.000,00</a:t>
            </a:r>
            <a:endParaRPr sz="800">
              <a:latin typeface="Lucida Sans Unicode"/>
              <a:cs typeface="Lucida Sans Unicode"/>
            </a:endParaRPr>
          </a:p>
          <a:p>
            <a:pPr algn="r" marR="8255">
              <a:lnSpc>
                <a:spcPct val="100000"/>
              </a:lnSpc>
              <a:spcBef>
                <a:spcPts val="335"/>
              </a:spcBef>
            </a:pPr>
            <a:r>
              <a:rPr dirty="0" sz="800" spc="-10">
                <a:solidFill>
                  <a:srgbClr val="3B3B3B"/>
                </a:solidFill>
                <a:latin typeface="Lucida Sans Unicode"/>
                <a:cs typeface="Lucida Sans Unicode"/>
              </a:rPr>
              <a:t>700.000,00</a:t>
            </a:r>
            <a:endParaRPr sz="800">
              <a:latin typeface="Lucida Sans Unicode"/>
              <a:cs typeface="Lucida Sans Unicode"/>
            </a:endParaRPr>
          </a:p>
          <a:p>
            <a:pPr algn="r" marR="5080">
              <a:lnSpc>
                <a:spcPct val="100000"/>
              </a:lnSpc>
              <a:spcBef>
                <a:spcPts val="455"/>
              </a:spcBef>
            </a:pPr>
            <a:r>
              <a:rPr dirty="0" sz="750" spc="-50">
                <a:solidFill>
                  <a:srgbClr val="3D3D3D"/>
                </a:solidFill>
                <a:latin typeface="Lucida Sans Unicode"/>
                <a:cs typeface="Lucida Sans Unicode"/>
              </a:rPr>
              <a:t>2.560.000,00</a:t>
            </a:r>
            <a:endParaRPr sz="750">
              <a:latin typeface="Lucida Sans Unicode"/>
              <a:cs typeface="Lucida Sans Unicode"/>
            </a:endParaRPr>
          </a:p>
          <a:p>
            <a:pPr algn="r" marR="8255">
              <a:lnSpc>
                <a:spcPct val="100000"/>
              </a:lnSpc>
              <a:spcBef>
                <a:spcPts val="325"/>
              </a:spcBef>
            </a:pPr>
            <a:r>
              <a:rPr dirty="0" sz="750" spc="-50">
                <a:solidFill>
                  <a:srgbClr val="3B3B3B"/>
                </a:solidFill>
                <a:latin typeface="Lucida Sans Unicode"/>
                <a:cs typeface="Lucida Sans Unicode"/>
              </a:rPr>
              <a:t>2.560.000,00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29584" y="3370641"/>
            <a:ext cx="45275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70">
                <a:solidFill>
                  <a:srgbClr val="494949"/>
                </a:solidFill>
                <a:latin typeface="Lucida Sans Unicode"/>
                <a:cs typeface="Lucida Sans Unicode"/>
              </a:rPr>
              <a:t>Artigc</a:t>
            </a:r>
            <a:r>
              <a:rPr dirty="0" sz="800" spc="-2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4B4B4B"/>
                </a:solidFill>
                <a:latin typeface="Lucida Sans Unicode"/>
                <a:cs typeface="Lucida Sans Unicode"/>
              </a:rPr>
              <a:t>3”</a:t>
            </a:r>
            <a:r>
              <a:rPr dirty="0" sz="800" spc="-50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5">
                <a:solidFill>
                  <a:srgbClr val="4D4D4D"/>
                </a:solidFill>
                <a:latin typeface="Lucida Sans Unicode"/>
                <a:cs typeface="Lucida Sans Unicode"/>
              </a:rPr>
              <a:t>-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212264" y="3370641"/>
            <a:ext cx="330136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40">
                <a:solidFill>
                  <a:srgbClr val="4B4B4B"/>
                </a:solidFill>
                <a:latin typeface="Lucida Sans Unicode"/>
                <a:cs typeface="Lucida Sans Unicode"/>
              </a:rPr>
              <a:t>Revogadas</a:t>
            </a:r>
            <a:r>
              <a:rPr dirty="0" sz="800" spc="20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464646"/>
                </a:solidFill>
                <a:latin typeface="Lucida Sans Unicode"/>
                <a:cs typeface="Lucida Sans Unicode"/>
              </a:rPr>
              <a:t>as</a:t>
            </a:r>
            <a:r>
              <a:rPr dirty="0" sz="800" spc="-5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424242"/>
                </a:solidFill>
                <a:latin typeface="Lucida Sans Unicode"/>
                <a:cs typeface="Lucida Sans Unicode"/>
              </a:rPr>
              <a:t>disposições</a:t>
            </a:r>
            <a:r>
              <a:rPr dirty="0" sz="800" spc="35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95">
                <a:solidFill>
                  <a:srgbClr val="545454"/>
                </a:solidFill>
                <a:latin typeface="Lucida Sans Unicode"/>
                <a:cs typeface="Lucida Sans Unicode"/>
              </a:rPr>
              <a:t>em</a:t>
            </a:r>
            <a:r>
              <a:rPr dirty="0" sz="800" spc="-20">
                <a:solidFill>
                  <a:srgbClr val="54545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494949"/>
                </a:solidFill>
                <a:latin typeface="Lucida Sans Unicode"/>
                <a:cs typeface="Lucida Sans Unicode"/>
              </a:rPr>
              <a:t>contrário.</a:t>
            </a:r>
            <a:r>
              <a:rPr dirty="0" sz="800" spc="5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5">
                <a:solidFill>
                  <a:srgbClr val="4F4F4F"/>
                </a:solidFill>
                <a:latin typeface="Lucida Sans Unicode"/>
                <a:cs typeface="Lucida Sans Unicode"/>
              </a:rPr>
              <a:t>Puhlique-</a:t>
            </a:r>
            <a:r>
              <a:rPr dirty="0" sz="800" spc="-35">
                <a:solidFill>
                  <a:srgbClr val="4F4F4F"/>
                </a:solidFill>
                <a:latin typeface="Lucida Sans Unicode"/>
                <a:cs typeface="Lucida Sans Unicode"/>
              </a:rPr>
              <a:t>se.</a:t>
            </a:r>
            <a:r>
              <a:rPr dirty="0" sz="800" spc="95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90">
                <a:solidFill>
                  <a:srgbClr val="494949"/>
                </a:solidFill>
                <a:latin typeface="Lucida Sans Unicode"/>
                <a:cs typeface="Lucida Sans Unicode"/>
              </a:rPr>
              <a:t>afixe-</a:t>
            </a:r>
            <a:r>
              <a:rPr dirty="0" sz="800" spc="-85">
                <a:solidFill>
                  <a:srgbClr val="494949"/>
                </a:solidFill>
                <a:latin typeface="Lucida Sans Unicode"/>
                <a:cs typeface="Lucida Sans Unicode"/>
              </a:rPr>
              <a:t>se</a:t>
            </a:r>
            <a:r>
              <a:rPr dirty="0" sz="800" spc="1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545454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-30">
                <a:solidFill>
                  <a:srgbClr val="54545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0">
                <a:solidFill>
                  <a:srgbClr val="4B4B4B"/>
                </a:solidFill>
                <a:latin typeface="Lucida Sans Unicode"/>
                <a:cs typeface="Lucida Sans Unicode"/>
              </a:rPr>
              <a:t>cumpra-</a:t>
            </a:r>
            <a:r>
              <a:rPr dirty="0" sz="800" spc="-25">
                <a:solidFill>
                  <a:srgbClr val="4B4B4B"/>
                </a:solidFill>
                <a:latin typeface="Lucida Sans Unicode"/>
                <a:cs typeface="Lucida Sans Unicode"/>
              </a:rPr>
              <a:t>se.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2548557" y="4098690"/>
            <a:ext cx="176276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48715" algn="l"/>
              </a:tabLst>
            </a:pPr>
            <a:r>
              <a:rPr dirty="0" sz="800" spc="-65">
                <a:solidFill>
                  <a:srgbClr val="484848"/>
                </a:solidFill>
                <a:latin typeface="Lucida Sans Unicode"/>
                <a:cs typeface="Lucida Sans Unicode"/>
              </a:rPr>
              <a:t>Gabinete</a:t>
            </a:r>
            <a:r>
              <a:rPr dirty="0" sz="800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0">
                <a:solidFill>
                  <a:srgbClr val="494949"/>
                </a:solidFill>
                <a:latin typeface="Lucida Sans Unicode"/>
                <a:cs typeface="Lucida Sans Unicode"/>
              </a:rPr>
              <a:t>do</a:t>
            </a:r>
            <a:r>
              <a:rPr dirty="0" sz="800" spc="-5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494949"/>
                </a:solidFill>
                <a:latin typeface="Lucida Sans Unicode"/>
                <a:cs typeface="Lucida Sans Unicode"/>
              </a:rPr>
              <a:t>Prefeito,</a:t>
            </a:r>
            <a:r>
              <a:rPr dirty="0" sz="800" spc="22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4D4D4D"/>
                </a:solidFill>
                <a:latin typeface="Lucida Sans Unicode"/>
                <a:cs typeface="Lucida Sans Unicode"/>
              </a:rPr>
              <a:t>‘</a:t>
            </a:r>
            <a:r>
              <a:rPr dirty="0" sz="800">
                <a:solidFill>
                  <a:srgbClr val="4D4D4D"/>
                </a:solidFill>
                <a:latin typeface="Lucida Sans Unicode"/>
                <a:cs typeface="Lucida Sans Unicode"/>
              </a:rPr>
              <a:t>	</a:t>
            </a:r>
            <a:r>
              <a:rPr dirty="0" sz="800">
                <a:solidFill>
                  <a:srgbClr val="545454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120">
                <a:solidFill>
                  <a:srgbClr val="54545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5">
                <a:solidFill>
                  <a:srgbClr val="4B4B4B"/>
                </a:solidFill>
                <a:latin typeface="Lucida Sans Unicode"/>
                <a:cs typeface="Lucida Sans Unicode"/>
              </a:rPr>
              <a:t>junho,</a:t>
            </a:r>
            <a:r>
              <a:rPr dirty="0" sz="800" spc="-35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565656"/>
                </a:solidFill>
                <a:latin typeface="Lucida Sans Unicode"/>
                <a:cs typeface="Lucida Sans Unicode"/>
              </a:rPr>
              <a:t>20a</a:t>
            </a:r>
            <a:endParaRPr sz="8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2025-08-06T17:05:30Z</dcterms:created>
  <dcterms:modified xsi:type="dcterms:W3CDTF">2025-08-06T17:05:30Z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2025-08-06T00:00:00Z</vt:filetime>
  </property>
  <property fmtid="{D5CDD505-2E9C-101B-9397-08002B2CF9AE}" pid="3" name="LastSaved">
    <vt:filetime>2025-08-06T00:00:00Z</vt:filetime>
  </property>
</Properties>
</file>