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04" y="414287"/>
            <a:ext cx="716280" cy="68844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172711" y="9598659"/>
            <a:ext cx="2578735" cy="9525"/>
            <a:chOff x="4172711" y="9598659"/>
            <a:chExt cx="2578735" cy="9525"/>
          </a:xfrm>
        </p:grpSpPr>
        <p:sp>
          <p:nvSpPr>
            <p:cNvPr id="4" name="object 4" descr=""/>
            <p:cNvSpPr/>
            <p:nvPr/>
          </p:nvSpPr>
          <p:spPr>
            <a:xfrm>
              <a:off x="4172711" y="9603229"/>
              <a:ext cx="1030605" cy="0"/>
            </a:xfrm>
            <a:custGeom>
              <a:avLst/>
              <a:gdLst/>
              <a:ahLst/>
              <a:cxnLst/>
              <a:rect l="l" t="t" r="r" b="b"/>
              <a:pathLst>
                <a:path w="1030604" h="0">
                  <a:moveTo>
                    <a:pt x="0" y="0"/>
                  </a:moveTo>
                  <a:lnTo>
                    <a:pt x="1030224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227319" y="9603229"/>
              <a:ext cx="1524000" cy="0"/>
            </a:xfrm>
            <a:custGeom>
              <a:avLst/>
              <a:gdLst/>
              <a:ahLst/>
              <a:cxnLst/>
              <a:rect l="l" t="t" r="r" b="b"/>
              <a:pathLst>
                <a:path w="1524000" h="0">
                  <a:moveTo>
                    <a:pt x="0" y="0"/>
                  </a:moveTo>
                  <a:lnTo>
                    <a:pt x="1524000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50520" y="9603228"/>
            <a:ext cx="2761615" cy="0"/>
          </a:xfrm>
          <a:custGeom>
            <a:avLst/>
            <a:gdLst/>
            <a:ahLst/>
            <a:cxnLst/>
            <a:rect l="l" t="t" r="r" b="b"/>
            <a:pathLst>
              <a:path w="2761615" h="0">
                <a:moveTo>
                  <a:pt x="0" y="0"/>
                </a:moveTo>
                <a:lnTo>
                  <a:pt x="2761488" y="0"/>
                </a:lnTo>
              </a:path>
            </a:pathLst>
          </a:custGeom>
          <a:ln w="9138">
            <a:solidFill>
              <a:srgbClr val="5B60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212592" y="9600183"/>
            <a:ext cx="847725" cy="0"/>
          </a:xfrm>
          <a:custGeom>
            <a:avLst/>
            <a:gdLst/>
            <a:ahLst/>
            <a:cxnLst/>
            <a:rect l="l" t="t" r="r" b="b"/>
            <a:pathLst>
              <a:path w="847725" h="0">
                <a:moveTo>
                  <a:pt x="0" y="0"/>
                </a:moveTo>
                <a:lnTo>
                  <a:pt x="847344" y="0"/>
                </a:lnTo>
              </a:path>
            </a:pathLst>
          </a:custGeom>
          <a:ln w="9138">
            <a:solidFill>
              <a:srgbClr val="5B60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38327" y="1226106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3016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2538983" y="1226106"/>
            <a:ext cx="4209415" cy="0"/>
          </a:xfrm>
          <a:custGeom>
            <a:avLst/>
            <a:gdLst/>
            <a:ahLst/>
            <a:cxnLst/>
            <a:rect l="l" t="t" r="r" b="b"/>
            <a:pathLst>
              <a:path w="4209415" h="0">
                <a:moveTo>
                  <a:pt x="0" y="0"/>
                </a:moveTo>
                <a:lnTo>
                  <a:pt x="4209288" y="0"/>
                </a:lnTo>
              </a:path>
            </a:pathLst>
          </a:custGeom>
          <a:ln w="9138">
            <a:solidFill>
              <a:srgbClr val="545B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2063" y="8824917"/>
            <a:ext cx="5282184" cy="79506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74063" y="459980"/>
            <a:ext cx="1252727" cy="798111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6759" y="6829639"/>
            <a:ext cx="2490216" cy="344223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53324" y="264506"/>
            <a:ext cx="30556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200" spc="-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200" spc="-60" b="1">
                <a:solidFill>
                  <a:srgbClr val="424242"/>
                </a:solidFill>
                <a:latin typeface="Arial"/>
                <a:cs typeface="Arial"/>
              </a:rPr>
              <a:t>MUŁłlClPAL</a:t>
            </a:r>
            <a:r>
              <a:rPr dirty="0" sz="1200" spc="3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200" spc="-7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Lucida Sans Unicode"/>
                <a:cs typeface="Lucida Sans Unicode"/>
              </a:rPr>
              <a:t>gEROPEDICA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75379" y="1439081"/>
            <a:ext cx="2845435" cy="685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74115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solidFill>
                  <a:srgbClr val="4F4F4F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94949"/>
                </a:solidFill>
                <a:latin typeface="Lucida Sans Unicode"/>
                <a:cs typeface="Lucida Sans Unicode"/>
              </a:rPr>
              <a:t>2684</a:t>
            </a:r>
            <a:r>
              <a:rPr dirty="0" sz="85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1</a:t>
            </a:r>
            <a:r>
              <a:rPr dirty="0" sz="850" spc="2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8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64646"/>
                </a:solidFill>
                <a:latin typeface="Lucida Sans Unicode"/>
                <a:cs typeface="Lucida Sans Unicode"/>
              </a:rPr>
              <a:t>julho,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14141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26364" indent="3175">
              <a:lnSpc>
                <a:spcPts val="890"/>
              </a:lnSpc>
            </a:pPr>
            <a:r>
              <a:rPr dirty="0" sz="850" spc="-100">
                <a:solidFill>
                  <a:srgbClr val="505050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3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D4D4D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8484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545454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D4D4D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6565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D5D5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94949"/>
                </a:solidFill>
                <a:latin typeface="Lucida Sans Unicode"/>
                <a:cs typeface="Lucida Sans Unicode"/>
              </a:rPr>
              <a:t>R$265.688,80,</a:t>
            </a:r>
            <a:r>
              <a:rPr dirty="0" sz="850" spc="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95">
                <a:solidFill>
                  <a:srgbClr val="565656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25252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545454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05050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7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6565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D4D4D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9191" y="2607311"/>
            <a:ext cx="6222365" cy="1213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600075">
              <a:lnSpc>
                <a:spcPct val="131700"/>
              </a:lnSpc>
              <a:spcBef>
                <a:spcPts val="100"/>
              </a:spcBef>
            </a:pPr>
            <a:r>
              <a:rPr dirty="0" sz="850" spc="-160">
                <a:solidFill>
                  <a:srgbClr val="D1D1D1"/>
                </a:solidFill>
                <a:latin typeface="Lucida Sans Unicode"/>
                <a:cs typeface="Lucida Sans Unicode"/>
              </a:rPr>
              <a:t>’..</a:t>
            </a:r>
            <a:r>
              <a:rPr dirty="0" sz="850" spc="155">
                <a:solidFill>
                  <a:srgbClr val="D1D1D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65">
                <a:solidFill>
                  <a:srgbClr val="C8C8C8"/>
                </a:solidFill>
                <a:latin typeface="Lucida Sans Unicode"/>
                <a:cs typeface="Lucida Sans Unicode"/>
              </a:rPr>
              <a:t>:</a:t>
            </a:r>
            <a:r>
              <a:rPr dirty="0" sz="850" spc="10">
                <a:solidFill>
                  <a:srgbClr val="C8C8C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C8C8C8"/>
                </a:solidFill>
                <a:latin typeface="Lucida Sans Unicode"/>
                <a:cs typeface="Lucida Sans Unicode"/>
              </a:rPr>
              <a:t>‘</a:t>
            </a:r>
            <a:r>
              <a:rPr dirty="0" sz="850" spc="-50">
                <a:solidFill>
                  <a:srgbClr val="C8C8C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727272"/>
                </a:solidFill>
                <a:latin typeface="Lucida Sans Unicode"/>
                <a:cs typeface="Lucida Sans Unicode"/>
              </a:rPr>
              <a:t>0”PREFÉIȚO</a:t>
            </a:r>
            <a:r>
              <a:rPr dirty="0" sz="850" spc="-40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94949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5D5D5D"/>
                </a:solidFill>
                <a:latin typeface="Lucida Sans Unicode"/>
                <a:cs typeface="Lucida Sans Unicode"/>
              </a:rPr>
              <a:t>nc</a:t>
            </a:r>
            <a:r>
              <a:rPr dirty="0" sz="850" spc="-5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D4D4D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05050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25252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64646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1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676767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D4D4D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F4F4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B5B5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54545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7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4545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25252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5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484848"/>
                </a:solidFill>
                <a:latin typeface="Lucida Sans Unicode"/>
                <a:cs typeface="Lucida Sans Unicode"/>
              </a:rPr>
              <a:t>’LEI</a:t>
            </a:r>
            <a:r>
              <a:rPr dirty="0" sz="850" spc="-7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05050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94949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84848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5">
                <a:solidFill>
                  <a:srgbClr val="494949"/>
                </a:solidFill>
                <a:latin typeface="Lucida Sans Unicode"/>
                <a:cs typeface="Lucida Sans Unicode"/>
              </a:rPr>
              <a:t>21/1.2/2õ23,</a:t>
            </a:r>
            <a:r>
              <a:rPr dirty="0" sz="85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64646"/>
                </a:solidFill>
                <a:latin typeface="Lucida Sans Unicode"/>
                <a:cs typeface="Lucida Sans Unicode"/>
              </a:rPr>
              <a:t>publicacla</a:t>
            </a:r>
            <a:r>
              <a:rPr dirty="0" sz="85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545454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  <a:tabLst>
                <a:tab pos="1496695" algn="l"/>
              </a:tabLst>
            </a:pPr>
            <a:r>
              <a:rPr dirty="0" u="sng" sz="850" spc="-95">
                <a:solidFill>
                  <a:srgbClr val="494949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80">
                <a:solidFill>
                  <a:srgbClr val="494949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4D4D4D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80">
                <a:solidFill>
                  <a:srgbClr val="4D4D4D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464646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120">
                <a:solidFill>
                  <a:srgbClr val="464646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50">
                <a:solidFill>
                  <a:srgbClr val="444444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70">
                <a:solidFill>
                  <a:srgbClr val="444444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484848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-10">
                <a:solidFill>
                  <a:srgbClr val="484848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10">
                <a:solidFill>
                  <a:srgbClr val="646464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5">
                <a:solidFill>
                  <a:srgbClr val="646464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595959"/>
                </a:solidFill>
                <a:uFill>
                  <a:solidFill>
                    <a:srgbClr val="4F545B"/>
                  </a:solidFill>
                </a:uFill>
                <a:latin typeface="Lucida Sans Unicode"/>
                <a:cs typeface="Lucida Sans Unicode"/>
              </a:rPr>
              <a:t>A:</a:t>
            </a:r>
            <a:r>
              <a:rPr dirty="0" sz="850">
                <a:solidFill>
                  <a:srgbClr val="595959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CCCCCC"/>
                </a:solidFill>
                <a:latin typeface="Lucida Sans Unicode"/>
                <a:cs typeface="Lucida Sans Unicode"/>
              </a:rPr>
              <a:t>”</a:t>
            </a:r>
            <a:endParaRPr sz="850">
              <a:latin typeface="Lucida Sans Unicode"/>
              <a:cs typeface="Lucida Sans Unicode"/>
            </a:endParaRPr>
          </a:p>
          <a:p>
            <a:pPr marL="314325">
              <a:lnSpc>
                <a:spcPct val="100000"/>
              </a:lnSpc>
              <a:spcBef>
                <a:spcPts val="1140"/>
              </a:spcBef>
            </a:pP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525252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505050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4B4B4B"/>
                </a:solidFill>
                <a:latin typeface="Lucida Sans Unicode"/>
                <a:cs typeface="Lucida Sans Unicode"/>
              </a:rPr>
              <a:t>abterto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crédito </a:t>
            </a:r>
            <a:r>
              <a:rPr dirty="0" sz="850" spc="-110">
                <a:solidFill>
                  <a:srgbClr val="464646"/>
                </a:solidFill>
                <a:latin typeface="Lucida Sans Unicode"/>
                <a:cs typeface="Lucida Sans Unicode"/>
              </a:rPr>
              <a:t>.Suplementar</a:t>
            </a:r>
            <a:r>
              <a:rPr dirty="0" sz="85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  <a:p>
            <a:pPr marL="868680">
              <a:lnSpc>
                <a:spcPct val="100000"/>
              </a:lnSpc>
              <a:spcBef>
                <a:spcPts val="1280"/>
              </a:spcBef>
            </a:pPr>
            <a:r>
              <a:rPr dirty="0" sz="850" spc="-135">
                <a:solidFill>
                  <a:srgbClr val="7B7B7B"/>
                </a:solidFill>
                <a:latin typeface="Lucida Sans Unicode"/>
                <a:cs typeface="Lucida Sans Unicode"/>
              </a:rPr>
              <a:t>.•.tt;t.•›',</a:t>
            </a:r>
            <a:r>
              <a:rPr dirty="0" sz="850" spc="35">
                <a:solidFill>
                  <a:srgbClr val="7B7B7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7B7B7B"/>
                </a:solidFill>
                <a:latin typeface="Lucida Sans Unicode"/>
                <a:cs typeface="Lucida Sans Unicode"/>
              </a:rPr>
              <a:t>'..'</a:t>
            </a:r>
            <a:r>
              <a:rPr dirty="0" sz="850" spc="65">
                <a:solidFill>
                  <a:srgbClr val="7B7B7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B5B5B5"/>
                </a:solidFill>
                <a:latin typeface="Lucida Sans Unicode"/>
                <a:cs typeface="Lucida Sans Unicode"/>
              </a:rPr>
              <a:t>’/.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0423" y="4243400"/>
            <a:ext cx="259080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65">
                <a:solidFill>
                  <a:srgbClr val="3B3B3B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Dotaçôeë</a:t>
            </a:r>
            <a:r>
              <a:rPr dirty="0" u="sng" sz="850" spc="55">
                <a:solidFill>
                  <a:srgbClr val="3B3B3B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70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Suplementadäs</a:t>
            </a:r>
            <a:r>
              <a:rPr dirty="0" u="sng" sz="850" spc="-20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D4D4D4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25">
                <a:solidFill>
                  <a:srgbClr val="CFCFCF"/>
                </a:solidFill>
                <a:latin typeface="Lucida Sans Unicode"/>
                <a:cs typeface="Lucida Sans Unicode"/>
              </a:rPr>
              <a:t>,.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290"/>
              </a:spcBef>
            </a:pPr>
            <a:r>
              <a:rPr dirty="0" sz="1000" spc="-35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000" spc="2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3D3D3D"/>
                </a:solidFill>
                <a:latin typeface="Arial"/>
                <a:cs typeface="Arial"/>
              </a:rPr>
              <a:t>MUNICIPAL</a:t>
            </a:r>
            <a:r>
              <a:rPr dirty="0" sz="1000" spc="2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424242"/>
                </a:solidFill>
                <a:latin typeface="Arial"/>
                <a:cs typeface="Arial"/>
              </a:rPr>
              <a:t>DË:SEROPEDICA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69350" y="4626336"/>
          <a:ext cx="6343015" cy="1792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7070"/>
                <a:gridCol w="2748280"/>
                <a:gridCol w="2102485"/>
                <a:gridCol w="730885"/>
              </a:tblGrid>
              <a:tr h="154305">
                <a:tc>
                  <a:txBody>
                    <a:bodyPr/>
                    <a:lstStyle/>
                    <a:p>
                      <a:pPr marL="34925">
                        <a:lnSpc>
                          <a:spcPts val="969"/>
                        </a:lnSpc>
                      </a:pPr>
                      <a:r>
                        <a:rPr dirty="0" sz="85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5570" marR="3175">
                        <a:lnSpc>
                          <a:spcPts val="969"/>
                        </a:lnSpc>
                      </a:pPr>
                      <a:r>
                        <a:rPr dirty="0" sz="8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Šëcretaria:</a:t>
                      </a:r>
                      <a:r>
                        <a:rPr dirty="0" sz="850" spc="-6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M'únicipal</a:t>
                      </a:r>
                      <a:r>
                        <a:rPr dirty="0" sz="850" spc="8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dê</a:t>
                      </a:r>
                      <a:r>
                        <a:rPr dirty="0" sz="850" spc="-4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Fazenda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1.169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6839" marR="31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8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Encarțjös:da</a:t>
                      </a:r>
                      <a:r>
                        <a:rPr dirty="0" sz="850" spc="9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õívida</a:t>
                      </a:r>
                      <a:r>
                        <a:rPr dirty="0" sz="850" spc="-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còm.'o</a:t>
                      </a:r>
                      <a:r>
                        <a:rPr dirty="0" sz="85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50" spc="-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Prevtdênüia.</a:t>
                      </a:r>
                      <a:r>
                        <a:rPr dirty="0" sz="850" spc="17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ë</a:t>
                      </a:r>
                      <a:r>
                        <a:rPr dirty="0" sz="850" spc="-114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PASEP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30175" marR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JURÖS</a:t>
                      </a:r>
                      <a:r>
                        <a:rPr dirty="0" sz="850" spc="-1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’SOBRE</a:t>
                      </a:r>
                      <a:r>
                        <a:rPr dirty="0" sz="850" spc="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50" spc="-1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P'OR</a:t>
                      </a:r>
                      <a:r>
                        <a:rPr dirty="0" sz="850" spc="-3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C”ONTRATO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4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*</a:t>
                      </a:r>
                      <a:r>
                        <a:rPr dirty="0" sz="850" spc="17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50" spc="-1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185.688,80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do.Pr.ojeto</a:t>
                      </a:r>
                      <a:r>
                        <a:rPr dirty="0" sz="850" spc="6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1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185.688,80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01.17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15570" marR="3175">
                        <a:lnSpc>
                          <a:spcPct val="100000"/>
                        </a:lnSpc>
                      </a:pP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Comunicaşão</a:t>
                      </a:r>
                      <a:r>
                        <a:rPr dirty="0" sz="850" spc="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185.688,80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2.861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6839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Festas</a:t>
                      </a:r>
                      <a:r>
                        <a:rPr dirty="0" sz="850" spc="-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2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OȚiciais,.</a:t>
                      </a:r>
                      <a:r>
                        <a:rPr dirty="0" sz="850" spc="-8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Promocão.</a:t>
                      </a:r>
                      <a:r>
                        <a:rPr dirty="0" sz="850" spc="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FtealizaCão</a:t>
                      </a:r>
                      <a:r>
                        <a:rPr dirty="0" sz="850" spc="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Evento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909090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DEfyIAIS.SĘRVICOS</a:t>
                      </a:r>
                      <a:r>
                        <a:rPr dirty="0" sz="85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Outroś</a:t>
                      </a:r>
                      <a:r>
                        <a:rPr dirty="0" sz="850" spc="-3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,Recursos</a:t>
                      </a:r>
                      <a:r>
                        <a:rPr dirty="0" sz="85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50" spc="2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3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1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7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29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6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Totál</a:t>
                      </a:r>
                      <a:r>
                        <a:rPr dirty="0" sz="850" spc="-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265.688,80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73471" y="6459261"/>
            <a:ext cx="6191250" cy="105664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845819" marR="5080" indent="-388620">
              <a:lnSpc>
                <a:spcPct val="101099"/>
              </a:lnSpc>
              <a:spcBef>
                <a:spcPts val="85"/>
              </a:spcBef>
            </a:pPr>
            <a:r>
              <a:rPr dirty="0" sz="850" spc="-105">
                <a:solidFill>
                  <a:srgbClr val="525252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0">
                <a:solidFill>
                  <a:srgbClr val="525252"/>
                </a:solidFill>
                <a:latin typeface="Lucida Sans Unicode"/>
                <a:cs typeface="Lucida Sans Unicode"/>
              </a:rPr>
              <a:t>2º.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44444"/>
                </a:solidFill>
                <a:latin typeface="Lucida Sans Unicode"/>
                <a:cs typeface="Lucida Sans Unicode"/>
              </a:rPr>
              <a:t>As.dëspesas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5B5B5B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D4D4D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45454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45454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2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525252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75757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4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45454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D4D4D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45454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B5B5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F4F4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F4F4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2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20">
                <a:solidFill>
                  <a:srgbClr val="A8A8A8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75">
                <a:solidFill>
                  <a:srgbClr val="A8A8A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B4B4B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parágțațò.</a:t>
            </a:r>
            <a:r>
              <a:rPr dirty="0" sz="850" spc="-105">
                <a:solidFill>
                  <a:srgbClr val="525252"/>
                </a:solidFill>
                <a:latin typeface="Lucida Sans Unicode"/>
                <a:cs typeface="Lucida Sans Unicode"/>
              </a:rPr>
              <a:t>1•‘da</a:t>
            </a:r>
            <a:r>
              <a:rPr dirty="0" sz="850" spc="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F4F4F"/>
                </a:solidFill>
                <a:latin typeface="Lucida Sans Unicode"/>
                <a:cs typeface="Lucida Sans Unicode"/>
              </a:rPr>
              <a:t>Lsi</a:t>
            </a:r>
            <a:r>
              <a:rPr dirty="0" sz="850" spc="-1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525252"/>
                </a:solidFill>
                <a:latin typeface="Lucida Sans Unicode"/>
                <a:cs typeface="Lucida Sans Unicode"/>
              </a:rPr>
              <a:t>Féderal:N°</a:t>
            </a:r>
            <a:r>
              <a:rPr dirty="0" sz="850" spc="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565656"/>
                </a:solidFill>
                <a:latin typeface="Lucida Sans Unicode"/>
                <a:cs typeface="Lucida Sans Unicode"/>
              </a:rPr>
              <a:t>4.3ț0/64,</a:t>
            </a:r>
            <a:r>
              <a:rPr dirty="0" sz="850" spc="3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565656"/>
                </a:solidFill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  <a:p>
            <a:pPr marL="3380104">
              <a:lnSpc>
                <a:spcPct val="100000"/>
              </a:lnSpc>
              <a:spcBef>
                <a:spcPts val="1045"/>
              </a:spcBef>
            </a:pP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R$265.608;80</a:t>
            </a:r>
            <a:endParaRPr sz="850">
              <a:latin typeface="Lucida Sans Unicode"/>
              <a:cs typeface="Lucida Sans Unicode"/>
            </a:endParaRPr>
          </a:p>
          <a:p>
            <a:pPr marL="3376295">
              <a:lnSpc>
                <a:spcPct val="100000"/>
              </a:lnSpc>
              <a:spcBef>
                <a:spcPts val="345"/>
              </a:spcBef>
            </a:pPr>
            <a:r>
              <a:rPr dirty="0" sz="850" spc="-30">
                <a:solidFill>
                  <a:srgbClr val="525252"/>
                </a:solidFill>
                <a:latin typeface="Lucida Sans Unicode"/>
                <a:cs typeface="Lucida Sans Unicode"/>
              </a:rPr>
              <a:t>$265.688,80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u="sng" sz="850" spc="-10">
                <a:solidFill>
                  <a:srgbClr val="3F3F3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Dotaçôee"Änuladâs</a:t>
            </a:r>
            <a:endParaRPr sz="850">
              <a:latin typeface="Lucida Sans Unicode"/>
              <a:cs typeface="Lucida Sans Unicode"/>
            </a:endParaRPr>
          </a:p>
          <a:p>
            <a:pPr marL="66675">
              <a:lnSpc>
                <a:spcPct val="100000"/>
              </a:lnSpc>
              <a:spcBef>
                <a:spcPts val="395"/>
              </a:spcBef>
            </a:pPr>
            <a:r>
              <a:rPr dirty="0" sz="850" spc="10" b="1">
                <a:solidFill>
                  <a:srgbClr val="3F3F3F"/>
                </a:solidFill>
                <a:latin typeface="Arial"/>
                <a:cs typeface="Arial"/>
              </a:rPr>
              <a:t>PREFEITURA"</a:t>
            </a:r>
            <a:r>
              <a:rPr dirty="0" sz="850" spc="16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50" spc="10" b="1">
                <a:solidFill>
                  <a:srgbClr val="424242"/>
                </a:solidFill>
                <a:latin typeface="Arial"/>
                <a:cs typeface="Arial"/>
              </a:rPr>
              <a:t>MUNICIPAL</a:t>
            </a:r>
            <a:r>
              <a:rPr dirty="0" sz="850" spc="30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spc="60" b="1">
                <a:solidFill>
                  <a:srgbClr val="424242"/>
                </a:solidFill>
                <a:latin typeface="Arial"/>
                <a:cs typeface="Arial"/>
              </a:rPr>
              <a:t>DÈ</a:t>
            </a:r>
            <a:r>
              <a:rPr dirty="0" sz="850" spc="2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spc="45" b="1">
                <a:solidFill>
                  <a:srgbClr val="414141"/>
                </a:solidFill>
                <a:latin typeface="Arial"/>
                <a:cs typeface="Arial"/>
              </a:rPr>
              <a:t>SEROPEDİCA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90402" y="7459947"/>
            <a:ext cx="58991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70"/>
              </a:spcBef>
            </a:pPr>
            <a:r>
              <a:rPr dirty="0" sz="850" spc="-105">
                <a:solidFill>
                  <a:srgbClr val="3F3F3F"/>
                </a:solidFill>
                <a:latin typeface="Lucida Sans Unicode"/>
                <a:cs typeface="Lucida Sans Unicode"/>
              </a:rPr>
              <a:t>01.14</a:t>
            </a:r>
            <a:r>
              <a:rPr dirty="0" sz="850" spc="-105">
                <a:solidFill>
                  <a:srgbClr val="999999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65">
                <a:solidFill>
                  <a:srgbClr val="99999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A1A1A1"/>
                </a:solidFill>
                <a:latin typeface="Lucida Sans Unicode"/>
                <a:cs typeface="Lucida Sans Unicode"/>
              </a:rPr>
              <a:t>.’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  <a:tabLst>
                <a:tab pos="487680" algn="l"/>
              </a:tabLst>
            </a:pP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2.848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5">
                <a:solidFill>
                  <a:srgbClr val="B8B8B8"/>
                </a:solidFill>
                <a:latin typeface="Lucida Sans Unicode"/>
                <a:cs typeface="Lucida Sans Unicode"/>
              </a:rPr>
              <a:t>"'*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88400" y="7816355"/>
            <a:ext cx="614680" cy="67754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-1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05050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-1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6E6E6E"/>
                </a:solidFill>
                <a:latin typeface="Lucida Sans Unicode"/>
                <a:cs typeface="Lucida Sans Unicode"/>
              </a:rPr>
              <a:t>9</a:t>
            </a:r>
            <a:r>
              <a:rPr dirty="0" sz="850" spc="-105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0</a:t>
            </a:r>
            <a:r>
              <a:rPr dirty="0" sz="850" spc="-114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D4D4D"/>
                </a:solidFill>
                <a:latin typeface="Lucida Sans Unicode"/>
                <a:cs typeface="Lucida Sans Unicode"/>
              </a:rPr>
              <a:t>36</a:t>
            </a:r>
            <a:r>
              <a:rPr dirty="0" sz="85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01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3:3:9t0:39t05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225"/>
              </a:spcBef>
            </a:pPr>
            <a:r>
              <a:rPr dirty="0" sz="850" spc="-114">
                <a:solidFill>
                  <a:srgbClr val="4F4F4F"/>
                </a:solidFill>
                <a:latin typeface="Lucida Sans Unicode"/>
                <a:cs typeface="Lucida Sans Unicode"/>
              </a:rPr>
              <a:t>3.3.9.0:92,.OÔ</a:t>
            </a:r>
            <a:endParaRPr sz="85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275"/>
              </a:spcBef>
            </a:pPr>
            <a:r>
              <a:rPr dirty="0" sz="850" spc="-85">
                <a:solidFill>
                  <a:srgbClr val="494949"/>
                </a:solidFill>
                <a:latin typeface="Lucida Sans Unicode"/>
                <a:cs typeface="Lucida Sans Unicode"/>
              </a:rPr>
              <a:t>4.4.9.0.52.00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02053" y="7459947"/>
            <a:ext cx="2833370" cy="103378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70"/>
              </a:spcBef>
            </a:pPr>
            <a:r>
              <a:rPr dirty="0" sz="850" spc="-35">
                <a:solidFill>
                  <a:srgbClr val="A3A3A3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-35">
                <a:solidFill>
                  <a:srgbClr val="3F3F3F"/>
                </a:solidFill>
                <a:latin typeface="Lucida Sans Unicode"/>
                <a:cs typeface="Lucida Sans Unicode"/>
              </a:rPr>
              <a:t>Sèõćëtăriä.'MüničipaI.de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Suprimentos</a:t>
            </a:r>
            <a:endParaRPr sz="850">
              <a:latin typeface="Lucida Sans Unicode"/>
              <a:cs typeface="Lucida Sans Unicode"/>
            </a:endParaRPr>
          </a:p>
          <a:p>
            <a:pPr marL="70485" marR="5080" indent="-58419">
              <a:lnSpc>
                <a:spcPct val="126400"/>
              </a:lnSpc>
              <a:spcBef>
                <a:spcPts val="100"/>
              </a:spcBef>
            </a:pPr>
            <a:r>
              <a:rPr dirty="0" sz="850" spc="-100">
                <a:solidFill>
                  <a:srgbClr val="CFCFCF"/>
                </a:solidFill>
                <a:latin typeface="Lucida Sans Unicode"/>
                <a:cs typeface="Lucida Sans Unicode"/>
              </a:rPr>
              <a:t>’</a:t>
            </a:r>
            <a:r>
              <a:rPr dirty="0" sz="850" spc="-100">
                <a:solidFill>
                  <a:srgbClr val="444444"/>
                </a:solidFill>
                <a:latin typeface="Lucida Sans Unicode"/>
                <a:cs typeface="Lucida Sans Unicode"/>
              </a:rPr>
              <a:t>”MänutéhCao,</a:t>
            </a:r>
            <a:r>
              <a:rPr dirty="0" sz="850" spc="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44444"/>
                </a:solidFill>
                <a:latin typeface="Lucida Sans Unicode"/>
                <a:cs typeface="Lucida Sans Unicode"/>
              </a:rPr>
              <a:t>ÂdrrÎłíiistîaCãc</a:t>
            </a:r>
            <a:r>
              <a:rPr dirty="0" sz="85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676767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05050"/>
                </a:solidFill>
                <a:latin typeface="Lucida Sans Unicode"/>
                <a:cs typeface="Lucida Sans Unicode"/>
              </a:rPr>
              <a:t>Opera'cionalizacão</a:t>
            </a:r>
            <a:r>
              <a:rPr dirty="0" sz="850" spc="-3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E5E5E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4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F4F4F"/>
                </a:solidFill>
                <a:latin typeface="Lucida Sans Unicode"/>
                <a:cs typeface="Lucida Sans Unicode"/>
              </a:rPr>
              <a:t>Unidades </a:t>
            </a:r>
            <a:r>
              <a:rPr dirty="0" sz="850" spc="-35">
                <a:solidFill>
                  <a:srgbClr val="464646"/>
                </a:solidFill>
                <a:latin typeface="Lucida Sans Unicode"/>
                <a:cs typeface="Lucida Sans Unicode"/>
              </a:rPr>
              <a:t>ÔÜTRÔS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SËRVICÒS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525252"/>
                </a:solidFill>
                <a:latin typeface="Lucida Sans Unicode"/>
                <a:cs typeface="Lucida Sans Unicode"/>
              </a:rPr>
              <a:t>ÒË</a:t>
            </a:r>
            <a:r>
              <a:rPr dirty="0" sz="850" spc="-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Lucida Sans Unicode"/>
                <a:cs typeface="Lucida Sans Unicode"/>
              </a:rPr>
              <a:t>TERCEİROS</a:t>
            </a:r>
            <a:r>
              <a:rPr dirty="0" sz="850" spc="-4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606060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65656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-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84848"/>
                </a:solidFill>
                <a:latin typeface="Lucida Sans Unicode"/>
                <a:cs typeface="Lucida Sans Unicode"/>
              </a:rPr>
              <a:t>FİSICA </a:t>
            </a:r>
            <a:r>
              <a:rPr dirty="0" sz="850" spc="-40">
                <a:solidFill>
                  <a:srgbClr val="484848"/>
                </a:solidFill>
                <a:latin typeface="Lucida Sans Unicode"/>
                <a:cs typeface="Lucida Sans Unicode"/>
              </a:rPr>
              <a:t>DEMĂIS</a:t>
            </a:r>
            <a:r>
              <a:rPr dirty="0" sz="850" spc="-5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505050"/>
                </a:solidFill>
                <a:latin typeface="Lucida Sans Unicode"/>
                <a:cs typeface="Lucida Sans Unicode"/>
              </a:rPr>
              <a:t>SPR\/ICÓú</a:t>
            </a:r>
            <a:r>
              <a:rPr dirty="0" sz="850" spc="-6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05050"/>
                </a:solidFill>
                <a:latin typeface="Lucida Sans Unicode"/>
                <a:cs typeface="Lucida Sans Unicode"/>
              </a:rPr>
              <a:t>ÒE</a:t>
            </a:r>
            <a:r>
              <a:rPr dirty="0" sz="85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505050"/>
                </a:solidFill>
                <a:latin typeface="Lucida Sans Unicode"/>
                <a:cs typeface="Lucida Sans Unicode"/>
              </a:rPr>
              <a:t>TERC'EIRÖŠ 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'PESSOA</a:t>
            </a:r>
            <a:r>
              <a:rPr dirty="0" sz="850" spc="9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JURIDICA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DEŚPËŚAŠ”ÓË</a:t>
            </a:r>
            <a:r>
              <a:rPr dirty="0" sz="85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EXERCICIÓS</a:t>
            </a:r>
            <a:r>
              <a:rPr dirty="0" sz="85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ANTERIORES </a:t>
            </a:r>
            <a:r>
              <a:rPr dirty="0" sz="850" spc="-55">
                <a:solidFill>
                  <a:srgbClr val="4F4F4F"/>
                </a:solidFill>
                <a:latin typeface="Lucida Sans Unicode"/>
                <a:cs typeface="Lucida Sans Unicode"/>
              </a:rPr>
              <a:t>EQUIPA.MENTOS.</a:t>
            </a:r>
            <a:r>
              <a:rPr dirty="0" sz="850" spc="-55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D4D4D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PERMANENTE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54159" y="7813311"/>
            <a:ext cx="1635760" cy="6807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1270">
              <a:lnSpc>
                <a:spcPct val="126200"/>
              </a:lnSpc>
              <a:spcBef>
                <a:spcPts val="105"/>
              </a:spcBef>
            </a:pPr>
            <a:r>
              <a:rPr dirty="0" sz="850" spc="-100">
                <a:solidFill>
                  <a:srgbClr val="525252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44444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65656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Vinculados </a:t>
            </a:r>
            <a:r>
              <a:rPr dirty="0" sz="850" spc="-75">
                <a:solidFill>
                  <a:srgbClr val="505050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4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75757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4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Imposto</a:t>
            </a:r>
            <a:r>
              <a:rPr dirty="0" sz="850" spc="5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525252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Recuršos</a:t>
            </a:r>
            <a:r>
              <a:rPr dirty="0" sz="850" spc="-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65656"/>
                </a:solidFill>
                <a:latin typeface="Lucida Sans Unicode"/>
                <a:cs typeface="Lucida Sans Unicode"/>
              </a:rPr>
              <a:t>näo</a:t>
            </a:r>
            <a:r>
              <a:rPr dirty="0" sz="850" spc="-2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Vinculados </a:t>
            </a:r>
            <a:r>
              <a:rPr dirty="0" sz="850" spc="-100">
                <a:solidFill>
                  <a:srgbClr val="4F4F4F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545454"/>
                </a:solidFill>
                <a:latin typeface="Lucida Sans Unicode"/>
                <a:cs typeface="Lucida Sans Unicode"/>
              </a:rPr>
              <a:t>Rec</a:t>
            </a:r>
            <a:r>
              <a:rPr dirty="0" sz="850" spc="-8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45454"/>
                </a:solidFill>
                <a:latin typeface="Lucida Sans Unicode"/>
                <a:cs typeface="Lucida Sans Unicode"/>
              </a:rPr>
              <a:t>irsos</a:t>
            </a:r>
            <a:r>
              <a:rPr dirty="0" sz="850" spc="-114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95959"/>
                </a:solidFill>
                <a:latin typeface="Lucida Sans Unicode"/>
                <a:cs typeface="Lucida Sans Unicode"/>
              </a:rPr>
              <a:t>nào</a:t>
            </a:r>
            <a:r>
              <a:rPr dirty="0" sz="850" spc="-3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95396" y="7813311"/>
            <a:ext cx="516255" cy="101600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0014">
              <a:lnSpc>
                <a:spcPct val="100000"/>
              </a:lnSpc>
              <a:spcBef>
                <a:spcPts val="375"/>
              </a:spcBef>
            </a:pPr>
            <a:r>
              <a:rPr dirty="0" sz="850" spc="-95">
                <a:solidFill>
                  <a:srgbClr val="505050"/>
                </a:solidFill>
                <a:latin typeface="Lucida Sans Unicode"/>
                <a:cs typeface="Lucida Sans Unicode"/>
              </a:rPr>
              <a:t>7.457.61</a:t>
            </a:r>
            <a:endParaRPr sz="850">
              <a:latin typeface="Lucida Sans Unicode"/>
              <a:cs typeface="Lucida Sans Unicode"/>
            </a:endParaRPr>
          </a:p>
          <a:p>
            <a:pPr marL="68580">
              <a:lnSpc>
                <a:spcPct val="100000"/>
              </a:lnSpc>
              <a:spcBef>
                <a:spcPts val="275"/>
              </a:spcBef>
            </a:pP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76.000,00</a:t>
            </a:r>
            <a:endParaRPr sz="850">
              <a:latin typeface="Lucida Sans Unicode"/>
              <a:cs typeface="Lucida Sans Unicode"/>
            </a:endParaRPr>
          </a:p>
          <a:p>
            <a:pPr marL="123825">
              <a:lnSpc>
                <a:spcPct val="100000"/>
              </a:lnSpc>
              <a:spcBef>
                <a:spcPts val="275"/>
              </a:spcBef>
            </a:pP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3.644.04</a:t>
            </a:r>
            <a:endParaRPr sz="850">
              <a:latin typeface="Lucida Sans Unicode"/>
              <a:cs typeface="Lucida Sans Unicode"/>
            </a:endParaRPr>
          </a:p>
          <a:p>
            <a:pPr marL="71755">
              <a:lnSpc>
                <a:spcPct val="100000"/>
              </a:lnSpc>
              <a:spcBef>
                <a:spcPts val="250"/>
              </a:spcBef>
            </a:pPr>
            <a:r>
              <a:rPr dirty="0" sz="850" spc="-105">
                <a:solidFill>
                  <a:srgbClr val="4D4D4D"/>
                </a:solidFill>
                <a:latin typeface="Lucida Sans Unicode"/>
                <a:cs typeface="Lucida Sans Unicode"/>
              </a:rPr>
              <a:t>98.587,15</a:t>
            </a:r>
            <a:endParaRPr sz="85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250"/>
              </a:spcBef>
            </a:pPr>
            <a:r>
              <a:rPr dirty="0" sz="850" spc="-50" b="1">
                <a:solidFill>
                  <a:srgbClr val="4B4B4B"/>
                </a:solidFill>
                <a:latin typeface="Arial"/>
                <a:cs typeface="Arial"/>
              </a:rPr>
              <a:t>185.688,80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185.688,80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59965" y="8456064"/>
            <a:ext cx="87693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49225">
              <a:lnSpc>
                <a:spcPct val="100000"/>
              </a:lnSpc>
              <a:spcBef>
                <a:spcPts val="445"/>
              </a:spcBef>
              <a:tabLst>
                <a:tab pos="731520" algn="l"/>
              </a:tabLst>
            </a:pPr>
            <a:r>
              <a:rPr dirty="0" sz="850" spc="-125">
                <a:solidFill>
                  <a:srgbClr val="CFCFCF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125">
                <a:solidFill>
                  <a:srgbClr val="D6D6D6"/>
                </a:solidFill>
                <a:latin typeface="Lucida Sans Unicode"/>
                <a:cs typeface="Lucida Sans Unicode"/>
              </a:rPr>
              <a:t>..</a:t>
            </a:r>
            <a:r>
              <a:rPr dirty="0" sz="850" spc="-15">
                <a:solidFill>
                  <a:srgbClr val="D6D6D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D1D1D1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D1D1D1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CACACA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370">
                <a:solidFill>
                  <a:srgbClr val="CACAC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CACACA"/>
                </a:solidFill>
                <a:latin typeface="Lucida Sans Unicode"/>
                <a:cs typeface="Lucida Sans Unicode"/>
              </a:rPr>
              <a:t>.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187960" algn="l"/>
                <a:tab pos="525780" algn="l"/>
                <a:tab pos="686435" algn="l"/>
              </a:tabLst>
            </a:pPr>
            <a:r>
              <a:rPr dirty="0" sz="850" spc="-50">
                <a:solidFill>
                  <a:srgbClr val="C3C3C3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C3C3C3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D1D1D1"/>
                </a:solidFill>
                <a:latin typeface="Lucida Sans Unicode"/>
                <a:cs typeface="Lucida Sans Unicode"/>
              </a:rPr>
              <a:t>!</a:t>
            </a:r>
            <a:r>
              <a:rPr dirty="0" sz="850" spc="-50">
                <a:solidFill>
                  <a:srgbClr val="D1D1D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BCBCBC"/>
                </a:solidFill>
                <a:latin typeface="Lucida Sans Unicode"/>
                <a:cs typeface="Lucida Sans Unicode"/>
              </a:rPr>
              <a:t>'</a:t>
            </a:r>
            <a:r>
              <a:rPr dirty="0" sz="850" spc="28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EFEFEF"/>
                </a:solidFill>
                <a:latin typeface="Lucida Sans Unicode"/>
                <a:cs typeface="Lucida Sans Unicode"/>
              </a:rPr>
              <a:t>'</a:t>
            </a:r>
            <a:r>
              <a:rPr dirty="0" sz="850">
                <a:solidFill>
                  <a:srgbClr val="EFEFE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D3D3D3"/>
                </a:solidFill>
                <a:latin typeface="Lucida Sans Unicode"/>
                <a:cs typeface="Lucida Sans Unicode"/>
              </a:rPr>
              <a:t>”</a:t>
            </a:r>
            <a:r>
              <a:rPr dirty="0" sz="850">
                <a:solidFill>
                  <a:srgbClr val="D3D3D3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878787"/>
                </a:solidFill>
                <a:latin typeface="Lucida Sans Unicode"/>
                <a:cs typeface="Lucida Sans Unicode"/>
              </a:rPr>
              <a:t>”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881694" y="8456064"/>
            <a:ext cx="143827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60" b="1">
                <a:solidFill>
                  <a:srgbClr val="4D4D4D"/>
                </a:solidFill>
                <a:latin typeface="Arial"/>
                <a:cs typeface="Arial"/>
              </a:rPr>
              <a:t>Total</a:t>
            </a:r>
            <a:r>
              <a:rPr dirty="0" sz="850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850" spc="-70" b="1">
                <a:solidFill>
                  <a:srgbClr val="494949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424242"/>
                </a:solidFill>
                <a:latin typeface="Arial"/>
                <a:cs typeface="Arial"/>
              </a:rPr>
              <a:t>Projeto</a:t>
            </a:r>
            <a:r>
              <a:rPr dirty="0" sz="850" spc="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595959"/>
                </a:solidFill>
                <a:latin typeface="Arial"/>
                <a:cs typeface="Arial"/>
              </a:rPr>
              <a:t>/</a:t>
            </a:r>
            <a:r>
              <a:rPr dirty="0" sz="850" spc="-20" b="1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850" spc="-60" b="1">
                <a:solidFill>
                  <a:srgbClr val="444444"/>
                </a:solidFill>
                <a:latin typeface="Arial"/>
                <a:cs typeface="Arial"/>
              </a:rPr>
              <a:t>Atividade</a:t>
            </a:r>
            <a:r>
              <a:rPr dirty="0" sz="850" spc="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48484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60">
                <a:solidFill>
                  <a:srgbClr val="494949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8484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B4B4B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6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476373" y="9578597"/>
            <a:ext cx="787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838383"/>
                </a:solidFill>
                <a:latin typeface="Lucida Sans Unicode"/>
                <a:cs typeface="Lucida Sans Unicode"/>
              </a:rPr>
              <a:t>’.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837768" y="9578597"/>
            <a:ext cx="1847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727272"/>
                </a:solidFill>
                <a:latin typeface="Lucida Sans Unicode"/>
                <a:cs typeface="Lucida Sans Unicode"/>
              </a:rPr>
              <a:t>;„</a:t>
            </a:r>
            <a:r>
              <a:rPr dirty="0" sz="850" spc="250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727272"/>
                </a:solidFill>
                <a:latin typeface="Lucida Sans Unicode"/>
                <a:cs typeface="Lucida Sans Unicode"/>
              </a:rPr>
              <a:t>’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825856" y="9578597"/>
            <a:ext cx="2959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646464"/>
                </a:solidFill>
                <a:latin typeface="Lucida Sans Unicode"/>
                <a:cs typeface="Lucida Sans Unicode"/>
              </a:rPr>
              <a:t>se'vax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252167" y="9129279"/>
            <a:ext cx="45974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00">
                <a:solidFill>
                  <a:srgbClr val="525252"/>
                </a:solidFill>
                <a:latin typeface="Lucida Sans Unicode"/>
                <a:cs typeface="Lucida Sans Unicode"/>
              </a:rPr>
              <a:t>30.000,00</a:t>
            </a:r>
            <a:endParaRPr sz="850">
              <a:latin typeface="Lucida Sans Unicode"/>
              <a:cs typeface="Lucida Sans Unicode"/>
            </a:endParaRPr>
          </a:p>
          <a:p>
            <a:pPr marL="68580">
              <a:lnSpc>
                <a:spcPct val="100000"/>
              </a:lnSpc>
              <a:spcBef>
                <a:spcPts val="295"/>
              </a:spcBef>
            </a:pPr>
            <a:r>
              <a:rPr dirty="0" sz="850" spc="-100">
                <a:solidFill>
                  <a:srgbClr val="505050"/>
                </a:solidFill>
                <a:latin typeface="Lucida Sans Unicode"/>
                <a:cs typeface="Lucida Sans Unicode"/>
              </a:rPr>
              <a:t>8.000,00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246881" y="9610329"/>
            <a:ext cx="4826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D4D4D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676767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60">
                <a:solidFill>
                  <a:srgbClr val="565656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" y="359454"/>
            <a:ext cx="694944" cy="69149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5759" y="9578858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24327" y="5295864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38">
            <a:solidFill>
              <a:srgbClr val="5B64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7472" y="1207828"/>
            <a:ext cx="6407150" cy="0"/>
          </a:xfrm>
          <a:custGeom>
            <a:avLst/>
            <a:gdLst/>
            <a:ahLst/>
            <a:cxnLst/>
            <a:rect l="l" t="t" r="r" b="b"/>
            <a:pathLst>
              <a:path w="6407150" h="0">
                <a:moveTo>
                  <a:pt x="0" y="0"/>
                </a:moveTo>
                <a:lnTo>
                  <a:pt x="6406896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12264" y="301315"/>
            <a:ext cx="305498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150" spc="7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1150" spc="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43434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849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Fazenda 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7112" y="1975790"/>
            <a:ext cx="2597150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20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10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80"/>
              </a:spcBef>
            </a:pPr>
            <a:r>
              <a:rPr dirty="0" sz="950" spc="-10" b="1">
                <a:solidFill>
                  <a:srgbClr val="3D3D3D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solidFill>
                  <a:srgbClr val="3F3F3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76091" y="2350678"/>
          <a:ext cx="6338570" cy="18008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140"/>
                <a:gridCol w="4795520"/>
                <a:gridCol w="728345"/>
              </a:tblGrid>
              <a:tr h="14859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01.17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910"/>
                        </a:lnSpc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Comunicação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2.826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Manutenção.</a:t>
                      </a:r>
                      <a:r>
                        <a:rPr dirty="0" sz="800" spc="8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das </a:t>
                      </a:r>
                      <a:r>
                        <a:rPr dirty="0" sz="800" spc="-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62300" algn="l"/>
                        </a:tabLst>
                      </a:pP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3.3.9.0.45.00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62300" algn="l"/>
                        </a:tabLst>
                      </a:pP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EQUALIZAÇÃO</a:t>
                      </a:r>
                      <a:r>
                        <a:rPr dirty="0" sz="800" spc="10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PREÇO</a:t>
                      </a:r>
                      <a:r>
                        <a:rPr dirty="0" sz="800" spc="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TAXA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8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4.000,00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3.3.9.0.46.00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62300" algn="l"/>
                        </a:tabLst>
                      </a:pPr>
                      <a:r>
                        <a:rPr dirty="0" baseline="3472" sz="120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AUXÍLIO</a:t>
                      </a:r>
                      <a:r>
                        <a:rPr dirty="0" baseline="3472" sz="1200" spc="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ALIMENTA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3472" sz="1200" spc="-1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37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44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162300" algn="l"/>
                        </a:tabLst>
                      </a:pPr>
                      <a:r>
                        <a:rPr dirty="0" sz="800" spc="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9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62300" algn="l"/>
                        </a:tabLst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8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73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5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7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30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265.688,80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54305">
                <a:tc>
                  <a:txBody>
                    <a:bodyPr/>
                    <a:lstStyle/>
                    <a:p>
                      <a:pPr marL="245110">
                        <a:lnSpc>
                          <a:spcPts val="890"/>
                        </a:lnSpc>
                        <a:spcBef>
                          <a:spcPts val="229"/>
                        </a:spcBef>
                      </a:pPr>
                      <a:r>
                        <a:rPr dirty="0" sz="7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750" spc="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3º </a:t>
                      </a:r>
                      <a:r>
                        <a:rPr dirty="0" sz="750" spc="-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89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5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750" spc="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750" spc="4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afixe-</a:t>
                      </a:r>
                      <a:r>
                        <a:rPr dirty="0" sz="75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7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75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.se.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2673524" y="4738397"/>
            <a:ext cx="1746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56565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B5B5B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2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D5D5D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31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06060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8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525252"/>
                </a:solidFill>
                <a:latin typeface="Lucida Sans Unicode"/>
                <a:cs typeface="Lucida Sans Unicode"/>
              </a:rPr>
              <a:t>julho,</a:t>
            </a: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45960" y="9592305"/>
            <a:ext cx="29146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595959"/>
                </a:solidFill>
                <a:latin typeface="Lucida Sans Unicode"/>
                <a:cs typeface="Lucida Sans Unicode"/>
              </a:rPr>
              <a:t>Serva</a:t>
            </a:r>
            <a:r>
              <a:rPr dirty="0" sz="550" spc="-8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35">
                <a:solidFill>
                  <a:srgbClr val="5E5E5E"/>
                </a:solidFill>
                <a:latin typeface="Lucida Sans Unicode"/>
                <a:cs typeface="Lucida Sans Unicode"/>
              </a:rPr>
              <a:t>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62713" y="9589259"/>
            <a:ext cx="4800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525252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565656"/>
                </a:solidFill>
                <a:latin typeface="Lucida Sans Unicode"/>
                <a:cs typeface="Lucida Sans Unicode"/>
              </a:rPr>
              <a:t>2</a:t>
            </a:r>
            <a:r>
              <a:rPr dirty="0" sz="550" spc="-6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2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505050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2025-08-06T16:42:23Z</dcterms:created>
  <dcterms:modified xsi:type="dcterms:W3CDTF">2025-08-06T16:42:23Z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