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84848"/>
                </a:solidFill>
                <a:latin typeface="Lucida Sans Unicode"/>
                <a:cs typeface="Lucida Sans Unicode"/>
              </a:defRPr>
            </a:lvl1pPr>
          </a:lstStyle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#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84848"/>
                </a:solidFill>
                <a:latin typeface="Lucida Sans Unicode"/>
                <a:cs typeface="Lucida Sans Unicode"/>
              </a:defRPr>
            </a:lvl1pPr>
          </a:lstStyle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#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84848"/>
                </a:solidFill>
                <a:latin typeface="Lucida Sans Unicode"/>
                <a:cs typeface="Lucida Sans Unicode"/>
              </a:defRPr>
            </a:lvl1pPr>
          </a:lstStyle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#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84848"/>
                </a:solidFill>
                <a:latin typeface="Lucida Sans Unicode"/>
                <a:cs typeface="Lucida Sans Unicode"/>
              </a:defRPr>
            </a:lvl1pPr>
          </a:lstStyle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#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84848"/>
                </a:solidFill>
                <a:latin typeface="Lucida Sans Unicode"/>
                <a:cs typeface="Lucida Sans Unicode"/>
              </a:defRPr>
            </a:lvl1pPr>
          </a:lstStyle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#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99288" y="9584440"/>
            <a:ext cx="512488" cy="134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84848"/>
                </a:solidFill>
                <a:latin typeface="Lucida Sans Unicode"/>
                <a:cs typeface="Lucida Sans Unicode"/>
              </a:defRPr>
            </a:lvl1pPr>
          </a:lstStyle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#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" y="1184982"/>
            <a:ext cx="6409944" cy="4264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5487" y="380778"/>
            <a:ext cx="713232" cy="670169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35863" y="9562104"/>
            <a:ext cx="6395085" cy="12700"/>
            <a:chOff x="435863" y="9562104"/>
            <a:chExt cx="6395085" cy="12700"/>
          </a:xfrm>
        </p:grpSpPr>
        <p:sp>
          <p:nvSpPr>
            <p:cNvPr id="5" name="object 5" descr=""/>
            <p:cNvSpPr/>
            <p:nvPr/>
          </p:nvSpPr>
          <p:spPr>
            <a:xfrm>
              <a:off x="4949952" y="9569720"/>
              <a:ext cx="1880870" cy="0"/>
            </a:xfrm>
            <a:custGeom>
              <a:avLst/>
              <a:gdLst/>
              <a:ahLst/>
              <a:cxnLst/>
              <a:rect l="l" t="t" r="r" b="b"/>
              <a:pathLst>
                <a:path w="1880870" h="0">
                  <a:moveTo>
                    <a:pt x="0" y="0"/>
                  </a:moveTo>
                  <a:lnTo>
                    <a:pt x="1880616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35863" y="9566674"/>
              <a:ext cx="4486910" cy="0"/>
            </a:xfrm>
            <a:custGeom>
              <a:avLst/>
              <a:gdLst/>
              <a:ahLst/>
              <a:cxnLst/>
              <a:rect l="l" t="t" r="r" b="b"/>
              <a:pathLst>
                <a:path w="4486910" h="0">
                  <a:moveTo>
                    <a:pt x="0" y="0"/>
                  </a:moveTo>
                  <a:lnTo>
                    <a:pt x="4486656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198120" y="8965044"/>
            <a:ext cx="2502535" cy="143510"/>
            <a:chOff x="198120" y="8965044"/>
            <a:chExt cx="2502535" cy="143510"/>
          </a:xfrm>
        </p:grpSpPr>
        <p:sp>
          <p:nvSpPr>
            <p:cNvPr id="8" name="object 8" descr=""/>
            <p:cNvSpPr/>
            <p:nvPr/>
          </p:nvSpPr>
          <p:spPr>
            <a:xfrm>
              <a:off x="487679" y="9103646"/>
              <a:ext cx="917575" cy="0"/>
            </a:xfrm>
            <a:custGeom>
              <a:avLst/>
              <a:gdLst/>
              <a:ahLst/>
              <a:cxnLst/>
              <a:rect l="l" t="t" r="r" b="b"/>
              <a:pathLst>
                <a:path w="917575" h="0">
                  <a:moveTo>
                    <a:pt x="0" y="0"/>
                  </a:moveTo>
                  <a:lnTo>
                    <a:pt x="917447" y="0"/>
                  </a:lnTo>
                </a:path>
              </a:pathLst>
            </a:custGeom>
            <a:ln w="9138">
              <a:solidFill>
                <a:srgbClr val="4F545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8120" y="8965044"/>
              <a:ext cx="2502408" cy="143172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337232" y="249529"/>
            <a:ext cx="304863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25" b="1">
                <a:solidFill>
                  <a:srgbClr val="3B3B3B"/>
                </a:solidFill>
                <a:latin typeface="Arial"/>
                <a:cs typeface="Arial"/>
              </a:rPr>
              <a:t>PI?EFËITURÁ</a:t>
            </a:r>
            <a:r>
              <a:rPr dirty="0" sz="1150" spc="4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1150" spc="3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9130" indent="-3175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M,äria.LoüreŃçÒ;</a:t>
            </a:r>
            <a:r>
              <a:rPr dirty="0" sz="800" spc="-10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Fa.äeńda</a:t>
            </a:r>
            <a:r>
              <a:rPr dirty="0" sz="80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2" name="object 3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z="600" spc="-40"/>
              <a:t>Păgina</a:t>
            </a:r>
            <a:r>
              <a:rPr dirty="0" sz="600" spc="15"/>
              <a:t> </a:t>
            </a:r>
            <a:fld id="{81D60167-4931-47E6-BA6A-407CBD079E47}" type="slidenum">
              <a:rPr dirty="0" sz="600" spc="-40">
                <a:solidFill>
                  <a:srgbClr val="828282"/>
                </a:solidFill>
              </a:rPr>
              <a:t>1</a:t>
            </a:fld>
            <a:r>
              <a:rPr dirty="0" sz="600" spc="-45">
                <a:solidFill>
                  <a:srgbClr val="828282"/>
                </a:solidFill>
              </a:rPr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50">
                <a:solidFill>
                  <a:srgbClr val="545454"/>
                </a:solidFill>
              </a:rPr>
              <a:t>3</a:t>
            </a:r>
            <a:endParaRPr sz="600"/>
          </a:p>
        </p:txBody>
      </p:sp>
      <p:sp>
        <p:nvSpPr>
          <p:cNvPr id="33" name="object 33" descr=""/>
          <p:cNvSpPr txBox="1"/>
          <p:nvPr/>
        </p:nvSpPr>
        <p:spPr>
          <a:xfrm>
            <a:off x="1826714" y="9587359"/>
            <a:ext cx="389255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5">
                <a:solidFill>
                  <a:srgbClr val="939393"/>
                </a:solidFill>
                <a:latin typeface="Lucida Sans Unicode"/>
                <a:cs typeface="Lucida Sans Unicode"/>
              </a:rPr>
              <a:t>:•:</a:t>
            </a:r>
            <a:r>
              <a:rPr dirty="0" sz="550" spc="5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20">
                <a:solidFill>
                  <a:srgbClr val="939393"/>
                </a:solidFill>
                <a:latin typeface="Lucida Sans Unicode"/>
                <a:cs typeface="Lucida Sans Unicode"/>
              </a:rPr>
              <a:t>.</a:t>
            </a:r>
            <a:r>
              <a:rPr dirty="0" sz="550" spc="-20">
                <a:solidFill>
                  <a:srgbClr val="CDCDCD"/>
                </a:solidFill>
                <a:latin typeface="Lucida Sans Unicode"/>
                <a:cs typeface="Lucida Sans Unicode"/>
              </a:rPr>
              <a:t>;</a:t>
            </a:r>
            <a:r>
              <a:rPr dirty="0" sz="550">
                <a:solidFill>
                  <a:srgbClr val="CDCDCD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BCBCBC"/>
                </a:solidFill>
                <a:latin typeface="Lucida Sans Unicode"/>
                <a:cs typeface="Lucida Sans Unicode"/>
              </a:rPr>
              <a:t>;</a:t>
            </a:r>
            <a:r>
              <a:rPr dirty="0" sz="550" spc="15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9C9C9C"/>
                </a:solidFill>
                <a:latin typeface="Lucida Sans Unicode"/>
                <a:cs typeface="Lucida Sans Unicode"/>
              </a:rPr>
              <a:t>.</a:t>
            </a:r>
            <a:r>
              <a:rPr dirty="0" sz="550" spc="40">
                <a:solidFill>
                  <a:srgbClr val="9C9C9C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878787"/>
                </a:solidFill>
                <a:latin typeface="Lucida Sans Unicode"/>
                <a:cs typeface="Lucida Sans Unicode"/>
              </a:rPr>
              <a:t>,</a:t>
            </a:r>
            <a:r>
              <a:rPr dirty="0" sz="550" spc="-100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797979"/>
                </a:solidFill>
                <a:latin typeface="Lucida Sans Unicode"/>
                <a:cs typeface="Lucida Sans Unicode"/>
              </a:rPr>
              <a:t>.</a:t>
            </a:r>
            <a:r>
              <a:rPr dirty="0" sz="550" spc="-35">
                <a:solidFill>
                  <a:srgbClr val="797979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204">
                <a:solidFill>
                  <a:srgbClr val="A0A0A0"/>
                </a:solidFill>
                <a:latin typeface="Lucida Sans Unicode"/>
                <a:cs typeface="Lucida Sans Unicode"/>
              </a:rPr>
              <a:t>-</a:t>
            </a:r>
            <a:r>
              <a:rPr dirty="0" sz="550" spc="-120">
                <a:solidFill>
                  <a:srgbClr val="A0A0A0"/>
                </a:solidFill>
                <a:latin typeface="Lucida Sans Unicode"/>
                <a:cs typeface="Lucida Sans Unicode"/>
              </a:rPr>
              <a:t>.</a:t>
            </a:r>
            <a:r>
              <a:rPr dirty="0" sz="550" spc="-10">
                <a:solidFill>
                  <a:srgbClr val="A0A0A0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D4D4D4"/>
                </a:solidFill>
                <a:latin typeface="Lucida Sans Unicode"/>
                <a:cs typeface="Lucida Sans Unicode"/>
              </a:rPr>
              <a:t>.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2913016" y="9587359"/>
            <a:ext cx="29464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>
                <a:solidFill>
                  <a:srgbClr val="575757"/>
                </a:solidFill>
                <a:latin typeface="Lucida Sans Unicode"/>
                <a:cs typeface="Lucida Sans Unicode"/>
              </a:rPr>
              <a:t>Sewau.x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60971" y="1411918"/>
            <a:ext cx="283972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585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10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84848"/>
                </a:solidFill>
                <a:latin typeface="Lucida Sans Unicode"/>
                <a:cs typeface="Lucida Sans Unicode"/>
              </a:rPr>
              <a:t>2678</a:t>
            </a:r>
            <a:r>
              <a:rPr dirty="0" sz="800" spc="-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24</a:t>
            </a:r>
            <a:r>
              <a:rPr dirty="0" sz="800" spc="3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2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24242"/>
                </a:solidFill>
                <a:latin typeface="Lucida Sans Unicode"/>
                <a:cs typeface="Lucida Sans Unicode"/>
              </a:rPr>
              <a:t>junho,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3180">
              <a:lnSpc>
                <a:spcPts val="890"/>
              </a:lnSpc>
            </a:pP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3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créditö</a:t>
            </a:r>
            <a:r>
              <a:rPr dirty="0" sz="800" spc="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valor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R64.548.000,00, 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70">
                <a:solidFill>
                  <a:srgbClr val="464646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8484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providëncias.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2776" y="2563391"/>
            <a:ext cx="6267450" cy="930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640" marR="30480" indent="790575">
              <a:lnSpc>
                <a:spcPct val="144900"/>
              </a:lnSpc>
              <a:spcBef>
                <a:spcPts val="100"/>
              </a:spcBef>
            </a:pP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Ô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Lucida Sans Unicode"/>
                <a:cs typeface="Lucida Sans Unicode"/>
              </a:rPr>
              <a:t>PREF.EITO.</a:t>
            </a: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MUNICIPAL,.</a:t>
            </a:r>
            <a:r>
              <a:rPr dirty="0" sz="800" spc="-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F4F4F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D4D4D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-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44444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4646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505050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64646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24242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datãdà</a:t>
            </a:r>
            <a:r>
              <a:rPr dirty="0" sz="80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dë</a:t>
            </a:r>
            <a:r>
              <a:rPr dirty="0" sz="800" spc="-1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424242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publjcada</a:t>
            </a:r>
            <a:r>
              <a:rPr dirty="0" sz="800" spc="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tabLst>
                <a:tab pos="1196975" algn="l"/>
                <a:tab pos="1805305" algn="l"/>
              </a:tabLst>
            </a:pPr>
            <a:r>
              <a:rPr dirty="0" u="sng" sz="800" spc="-30">
                <a:solidFill>
                  <a:srgbClr val="464646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90">
                <a:solidFill>
                  <a:srgbClr val="464646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84848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00">
                <a:solidFill>
                  <a:srgbClr val="484848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75">
                <a:solidFill>
                  <a:srgbClr val="444444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D4D4D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15">
                <a:solidFill>
                  <a:srgbClr val="4D4D4D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64646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464646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40">
                <a:solidFill>
                  <a:srgbClr val="494949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35">
                <a:solidFill>
                  <a:srgbClr val="494949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B4F57"/>
                  </a:solidFill>
                </a:uFill>
                <a:latin typeface="Lucida Sans Unicode"/>
                <a:cs typeface="Lucida Sans Unicode"/>
              </a:rPr>
              <a:t>A: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D1D1D1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-15">
                <a:solidFill>
                  <a:srgbClr val="D1D1D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C1C1C1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140">
                <a:solidFill>
                  <a:srgbClr val="C1C1C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BABABA"/>
                </a:solidFill>
                <a:latin typeface="Lucida Sans Unicode"/>
                <a:cs typeface="Lucida Sans Unicode"/>
              </a:rPr>
              <a:t>"</a:t>
            </a:r>
            <a:r>
              <a:rPr dirty="0" sz="800">
                <a:solidFill>
                  <a:srgbClr val="BABABA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CFCFCF"/>
                </a:solidFill>
                <a:latin typeface="Lucida Sans Unicode"/>
                <a:cs typeface="Lucida Sans Unicode"/>
              </a:rPr>
              <a:t>’</a:t>
            </a:r>
            <a:endParaRPr sz="800">
              <a:latin typeface="Lucida Sans Unicode"/>
              <a:cs typeface="Lucida Sans Unicode"/>
            </a:endParaRPr>
          </a:p>
          <a:p>
            <a:pPr marL="34226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B4B4B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444444"/>
                </a:solidFill>
                <a:latin typeface="Lucida Sans Unicode"/>
                <a:cs typeface="Lucida Sans Unicode"/>
              </a:rPr>
              <a:t>Fi</a:t>
            </a:r>
            <a:r>
              <a:rPr dirty="0" sz="800" spc="-500">
                <a:solidFill>
                  <a:srgbClr val="444444"/>
                </a:solidFill>
                <a:latin typeface="Lucida Sans Unicode"/>
                <a:cs typeface="Lucida Sans Unicode"/>
              </a:rPr>
              <a:t>c</a:t>
            </a:r>
            <a:r>
              <a:rPr dirty="0" baseline="-29629" sz="1125" spc="-187">
                <a:solidFill>
                  <a:srgbClr val="808080"/>
                </a:solidFill>
                <a:latin typeface="Lucida Sans Unicode"/>
                <a:cs typeface="Lucida Sans Unicode"/>
              </a:rPr>
              <a:t>Ț</a:t>
            </a:r>
            <a:r>
              <a:rPr dirty="0" baseline="-29629" sz="1125" spc="22">
                <a:solidFill>
                  <a:srgbClr val="808080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-484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baseline="-29629" sz="1125" spc="-187">
                <a:solidFill>
                  <a:srgbClr val="999999"/>
                </a:solidFill>
                <a:latin typeface="Lucida Sans Unicode"/>
                <a:cs typeface="Lucida Sans Unicode"/>
              </a:rPr>
              <a:t>;Ț”</a:t>
            </a:r>
            <a:r>
              <a:rPr dirty="0" baseline="-29629" sz="1125" spc="-292">
                <a:solidFill>
                  <a:srgbClr val="999999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-535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baseline="-29629" sz="1125" spc="-187">
                <a:solidFill>
                  <a:srgbClr val="999999"/>
                </a:solidFill>
                <a:latin typeface="Lucida Sans Unicode"/>
                <a:cs typeface="Lucida Sans Unicode"/>
              </a:rPr>
              <a:t>-</a:t>
            </a:r>
            <a:r>
              <a:rPr dirty="0" baseline="-29629" sz="1125" spc="-127">
                <a:solidFill>
                  <a:srgbClr val="999999"/>
                </a:solidFill>
                <a:latin typeface="Lucida Sans Unicode"/>
                <a:cs typeface="Lucida Sans Unicode"/>
              </a:rPr>
              <a:t>'</a:t>
            </a:r>
            <a:r>
              <a:rPr dirty="0" baseline="-29629" sz="1125" spc="-292">
                <a:solidFill>
                  <a:srgbClr val="999999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-95">
                <a:solidFill>
                  <a:srgbClr val="444444"/>
                </a:solidFill>
                <a:latin typeface="Lucida Sans Unicode"/>
                <a:cs typeface="Lucida Sans Unicode"/>
              </a:rPr>
              <a:t>b</a:t>
            </a:r>
            <a:r>
              <a:rPr dirty="0" sz="800" spc="-105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baseline="-29629" sz="1125" spc="-127">
                <a:solidFill>
                  <a:srgbClr val="AAAAAA"/>
                </a:solidFill>
                <a:latin typeface="Lucida Sans Unicode"/>
                <a:cs typeface="Lucida Sans Unicode"/>
              </a:rPr>
              <a:t>'</a:t>
            </a:r>
            <a:r>
              <a:rPr dirty="0" baseline="-29629" sz="1125" spc="352">
                <a:solidFill>
                  <a:srgbClr val="AAAAAA"/>
                </a:solidFill>
                <a:latin typeface="Lucida Sans Unicode"/>
                <a:cs typeface="Lucida Sans Unicode"/>
              </a:rPr>
              <a:t> </a:t>
            </a:r>
            <a:r>
              <a:rPr dirty="0" baseline="-29629" sz="1125" spc="-15">
                <a:solidFill>
                  <a:srgbClr val="C8C8C8"/>
                </a:solidFill>
                <a:latin typeface="Lucida Sans Unicode"/>
                <a:cs typeface="Lucida Sans Unicode"/>
              </a:rPr>
              <a:t>:</a:t>
            </a:r>
            <a:r>
              <a:rPr dirty="0" baseline="-29629" sz="1125" spc="-142">
                <a:solidFill>
                  <a:srgbClr val="C8C8C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75">
                <a:solidFill>
                  <a:srgbClr val="444444"/>
                </a:solidFill>
                <a:latin typeface="Lucida Sans Unicode"/>
                <a:cs typeface="Lucida Sans Unicode"/>
              </a:rPr>
              <a:t>r</a:t>
            </a:r>
            <a:r>
              <a:rPr dirty="0" baseline="-29629" sz="1125" spc="-187">
                <a:solidFill>
                  <a:srgbClr val="7E7E7E"/>
                </a:solidFill>
                <a:latin typeface="Lucida Sans Unicode"/>
                <a:cs typeface="Lucida Sans Unicode"/>
              </a:rPr>
              <a:t>'</a:t>
            </a:r>
            <a:r>
              <a:rPr dirty="0" baseline="-29629" sz="1125" spc="-869">
                <a:solidFill>
                  <a:srgbClr val="7E7E7E"/>
                </a:solidFill>
                <a:latin typeface="Lucida Sans Unicode"/>
                <a:cs typeface="Lucida Sans Unicode"/>
              </a:rPr>
              <a:t>•</a:t>
            </a:r>
            <a:r>
              <a:rPr dirty="0" sz="800" spc="-125">
                <a:solidFill>
                  <a:srgbClr val="444444"/>
                </a:solidFill>
                <a:latin typeface="Lucida Sans Unicode"/>
                <a:cs typeface="Lucida Sans Unicode"/>
              </a:rPr>
              <a:t>t</a:t>
            </a:r>
            <a:r>
              <a:rPr dirty="0" sz="800" spc="-350">
                <a:solidFill>
                  <a:srgbClr val="444444"/>
                </a:solidFill>
                <a:latin typeface="Lucida Sans Unicode"/>
                <a:cs typeface="Lucida Sans Unicode"/>
              </a:rPr>
              <a:t>õ</a:t>
            </a:r>
            <a:r>
              <a:rPr dirty="0" baseline="-29629" sz="1125" spc="-209">
                <a:solidFill>
                  <a:srgbClr val="9C9C9C"/>
                </a:solidFill>
                <a:latin typeface="Lucida Sans Unicode"/>
                <a:cs typeface="Lucida Sans Unicode"/>
              </a:rPr>
              <a:t>’</a:t>
            </a:r>
            <a:r>
              <a:rPr dirty="0" baseline="-29629" sz="1125" spc="225">
                <a:solidFill>
                  <a:srgbClr val="9C9C9C"/>
                </a:solidFill>
                <a:latin typeface="Lucida Sans Unicode"/>
                <a:cs typeface="Lucida Sans Unicode"/>
              </a:rPr>
              <a:t>-</a:t>
            </a:r>
            <a:r>
              <a:rPr dirty="0" baseline="-29629" sz="1125" spc="-397">
                <a:solidFill>
                  <a:srgbClr val="939393"/>
                </a:solidFill>
                <a:latin typeface="Lucida Sans Unicode"/>
                <a:cs typeface="Lucida Sans Unicode"/>
              </a:rPr>
              <a:t>!</a:t>
            </a:r>
            <a:r>
              <a:rPr dirty="0" sz="800" spc="-265">
                <a:solidFill>
                  <a:srgbClr val="464646"/>
                </a:solidFill>
                <a:latin typeface="Lucida Sans Unicode"/>
                <a:cs typeface="Lucida Sans Unicode"/>
              </a:rPr>
              <a:t>č</a:t>
            </a:r>
            <a:r>
              <a:rPr dirty="0" baseline="-29629" sz="1125" spc="-397">
                <a:solidFill>
                  <a:srgbClr val="939393"/>
                </a:solidFill>
                <a:latin typeface="Lucida Sans Unicode"/>
                <a:cs typeface="Lucida Sans Unicode"/>
              </a:rPr>
              <a:t>'</a:t>
            </a:r>
            <a:r>
              <a:rPr dirty="0" baseline="-29629" sz="1125" spc="-397">
                <a:solidFill>
                  <a:srgbClr val="CDCDC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85">
                <a:solidFill>
                  <a:srgbClr val="464646"/>
                </a:solidFill>
                <a:latin typeface="Lucida Sans Unicode"/>
                <a:cs typeface="Lucida Sans Unicode"/>
              </a:rPr>
              <a:t>ré</a:t>
            </a:r>
            <a:r>
              <a:rPr dirty="0" baseline="-29629" sz="1125" spc="-277">
                <a:solidFill>
                  <a:srgbClr val="979797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-185">
                <a:solidFill>
                  <a:srgbClr val="464646"/>
                </a:solidFill>
                <a:latin typeface="Lucida Sans Unicode"/>
                <a:cs typeface="Lucida Sans Unicode"/>
              </a:rPr>
              <a:t>d</a:t>
            </a:r>
            <a:r>
              <a:rPr dirty="0" baseline="-29629" sz="1125" spc="-277">
                <a:solidFill>
                  <a:srgbClr val="707070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5">
                <a:solidFill>
                  <a:srgbClr val="464646"/>
                </a:solidFill>
                <a:latin typeface="Lucida Sans Unicode"/>
                <a:cs typeface="Lucida Sans Unicode"/>
              </a:rPr>
              <a:t>it</a:t>
            </a:r>
            <a:r>
              <a:rPr dirty="0" baseline="-29629" sz="1125" spc="-232">
                <a:solidFill>
                  <a:srgbClr val="858585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-155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baseline="-29629" sz="1125" spc="-232">
                <a:solidFill>
                  <a:srgbClr val="858585"/>
                </a:solidFill>
                <a:latin typeface="Lucida Sans Unicode"/>
                <a:cs typeface="Lucida Sans Unicode"/>
              </a:rPr>
              <a:t>.</a:t>
            </a:r>
            <a:r>
              <a:rPr dirty="0" baseline="-29629" sz="1125" spc="-30">
                <a:solidFill>
                  <a:srgbClr val="858585"/>
                </a:solidFill>
                <a:latin typeface="Lucida Sans Unicode"/>
                <a:cs typeface="Lucida Sans Unicode"/>
              </a:rPr>
              <a:t> </a:t>
            </a:r>
            <a:r>
              <a:rPr dirty="0" baseline="-29629" sz="1125" spc="-427">
                <a:solidFill>
                  <a:srgbClr val="6D6D6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29">
                <a:solidFill>
                  <a:srgbClr val="444444"/>
                </a:solidFill>
                <a:latin typeface="Lucida Sans Unicode"/>
                <a:cs typeface="Lucida Sans Unicode"/>
              </a:rPr>
              <a:t>s</a:t>
            </a:r>
            <a:r>
              <a:rPr dirty="0" baseline="-29629" sz="1125" spc="-345">
                <a:solidFill>
                  <a:srgbClr val="6D6D6D"/>
                </a:solidFill>
                <a:latin typeface="Lucida Sans Unicode"/>
                <a:cs typeface="Lucida Sans Unicode"/>
              </a:rPr>
              <a:t>',</a:t>
            </a:r>
            <a:r>
              <a:rPr dirty="0" sz="800" spc="-229">
                <a:solidFill>
                  <a:srgbClr val="444444"/>
                </a:solidFill>
                <a:latin typeface="Lucida Sans Unicode"/>
                <a:cs typeface="Lucida Sans Unicode"/>
              </a:rPr>
              <a:t>u</a:t>
            </a:r>
            <a:r>
              <a:rPr dirty="0" baseline="-29629" sz="1125" spc="-345">
                <a:solidFill>
                  <a:srgbClr val="9E9E9E"/>
                </a:solidFill>
                <a:latin typeface="Lucida Sans Unicode"/>
                <a:cs typeface="Lucida Sans Unicode"/>
              </a:rPr>
              <a:t>-</a:t>
            </a:r>
            <a:r>
              <a:rPr dirty="0" baseline="-29629" sz="1125" spc="-292">
                <a:solidFill>
                  <a:srgbClr val="9E9E9E"/>
                </a:solidFill>
                <a:latin typeface="Lucida Sans Unicode"/>
                <a:cs typeface="Lucida Sans Unicode"/>
              </a:rPr>
              <a:t>‘.</a:t>
            </a:r>
            <a:r>
              <a:rPr dirty="0" sz="800" spc="-195">
                <a:solidFill>
                  <a:srgbClr val="444444"/>
                </a:solidFill>
                <a:latin typeface="Lucida Sans Unicode"/>
                <a:cs typeface="Lucida Sans Unicode"/>
              </a:rPr>
              <a:t>pl</a:t>
            </a:r>
            <a:r>
              <a:rPr dirty="0" baseline="-29629" sz="1125" spc="-292">
                <a:solidFill>
                  <a:srgbClr val="909090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-195">
                <a:solidFill>
                  <a:srgbClr val="444444"/>
                </a:solidFill>
                <a:latin typeface="Lucida Sans Unicode"/>
                <a:cs typeface="Lucida Sans Unicode"/>
              </a:rPr>
              <a:t>é</a:t>
            </a:r>
            <a:r>
              <a:rPr dirty="0" baseline="-29629" sz="1125" spc="-292">
                <a:solidFill>
                  <a:srgbClr val="909090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45">
                <a:solidFill>
                  <a:srgbClr val="444444"/>
                </a:solidFill>
                <a:latin typeface="Lucida Sans Unicode"/>
                <a:cs typeface="Lucida Sans Unicode"/>
              </a:rPr>
              <a:t>m</a:t>
            </a:r>
            <a:r>
              <a:rPr dirty="0" baseline="-29629" sz="1125" spc="30">
                <a:solidFill>
                  <a:srgbClr val="909090"/>
                </a:solidFill>
                <a:latin typeface="Lucida Sans Unicode"/>
                <a:cs typeface="Lucida Sans Unicode"/>
              </a:rPr>
              <a:t>.</a:t>
            </a:r>
            <a:r>
              <a:rPr dirty="0" baseline="-29629" sz="1125" spc="-104">
                <a:solidFill>
                  <a:srgbClr val="A5A5A5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54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baseline="-29629" sz="1125" spc="-382">
                <a:solidFill>
                  <a:srgbClr val="A5A5A5"/>
                </a:solidFill>
                <a:latin typeface="Lucida Sans Unicode"/>
                <a:cs typeface="Lucida Sans Unicode"/>
              </a:rPr>
              <a:t>'</a:t>
            </a:r>
            <a:r>
              <a:rPr dirty="0" baseline="-29629" sz="1125" spc="-37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5">
                <a:solidFill>
                  <a:srgbClr val="444444"/>
                </a:solidFill>
                <a:latin typeface="Lucida Sans Unicode"/>
                <a:cs typeface="Lucida Sans Unicode"/>
              </a:rPr>
              <a:t>n</a:t>
            </a:r>
            <a:r>
              <a:rPr dirty="0" baseline="-29629" sz="1125" spc="-247">
                <a:solidFill>
                  <a:srgbClr val="C8C8C8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-165">
                <a:solidFill>
                  <a:srgbClr val="444444"/>
                </a:solidFill>
                <a:latin typeface="Lucida Sans Unicode"/>
                <a:cs typeface="Lucida Sans Unicode"/>
              </a:rPr>
              <a:t>t</a:t>
            </a:r>
            <a:r>
              <a:rPr dirty="0" baseline="-29629" sz="1125" spc="-247">
                <a:solidFill>
                  <a:srgbClr val="959595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165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baseline="-29629" sz="1125" spc="-247">
                <a:solidFill>
                  <a:srgbClr val="959595"/>
                </a:solidFill>
                <a:latin typeface="Lucida Sans Unicode"/>
                <a:cs typeface="Lucida Sans Unicode"/>
              </a:rPr>
              <a:t>\</a:t>
            </a:r>
            <a:r>
              <a:rPr dirty="0" sz="800" spc="-165">
                <a:solidFill>
                  <a:srgbClr val="444444"/>
                </a:solidFill>
                <a:latin typeface="Lucida Sans Unicode"/>
                <a:cs typeface="Lucida Sans Unicode"/>
              </a:rPr>
              <a:t>r</a:t>
            </a:r>
            <a:r>
              <a:rPr dirty="0" sz="800" spc="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0">
                <a:solidFill>
                  <a:srgbClr val="4D4D4D"/>
                </a:solidFill>
                <a:latin typeface="Lucida Sans Unicode"/>
                <a:cs typeface="Lucida Sans Unicode"/>
              </a:rPr>
              <a:t>s</a:t>
            </a:r>
            <a:r>
              <a:rPr dirty="0" baseline="-29629" sz="1125" spc="-450">
                <a:solidFill>
                  <a:srgbClr val="BCBCBC"/>
                </a:solidFill>
                <a:latin typeface="Lucida Sans Unicode"/>
                <a:cs typeface="Lucida Sans Unicode"/>
              </a:rPr>
              <a:t>”</a:t>
            </a:r>
            <a:r>
              <a:rPr dirty="0" baseline="-29629" sz="1125" spc="7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D4D4D"/>
                </a:solidFill>
                <a:latin typeface="Lucida Sans Unicode"/>
                <a:cs typeface="Lucida Sans Unicode"/>
              </a:rPr>
              <a:t>"eguintes</a:t>
            </a:r>
            <a:r>
              <a:rPr dirty="0" sz="800" spc="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66029" y="3837221"/>
            <a:ext cx="431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80">
                <a:solidFill>
                  <a:srgbClr val="B3B3B3"/>
                </a:solidFill>
                <a:latin typeface="Lucida Sans Unicode"/>
                <a:cs typeface="Lucida Sans Unicode"/>
              </a:rPr>
              <a:t>”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04581" y="3837221"/>
            <a:ext cx="728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7025" algn="l"/>
              </a:tabLst>
            </a:pPr>
            <a:r>
              <a:rPr dirty="0" sz="700" spc="-10">
                <a:solidFill>
                  <a:srgbClr val="A1A1A1"/>
                </a:solidFill>
                <a:latin typeface="Lucida Sans Unicode"/>
                <a:cs typeface="Lucida Sans Unicode"/>
              </a:rPr>
              <a:t>::</a:t>
            </a:r>
            <a:r>
              <a:rPr dirty="0" sz="700" spc="-10">
                <a:solidFill>
                  <a:srgbClr val="696969"/>
                </a:solidFill>
                <a:latin typeface="Lucida Sans Unicode"/>
                <a:cs typeface="Lucida Sans Unicode"/>
              </a:rPr>
              <a:t>’.””</a:t>
            </a:r>
            <a:r>
              <a:rPr dirty="0" sz="700">
                <a:solidFill>
                  <a:srgbClr val="696969"/>
                </a:solidFill>
                <a:latin typeface="Lucida Sans Unicode"/>
                <a:cs typeface="Lucida Sans Unicode"/>
              </a:rPr>
              <a:t>	</a:t>
            </a:r>
            <a:r>
              <a:rPr dirty="0" sz="700">
                <a:solidFill>
                  <a:srgbClr val="BDBDBD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434">
                <a:solidFill>
                  <a:srgbClr val="BDBDBD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777777"/>
                </a:solidFill>
                <a:latin typeface="Lucida Sans Unicode"/>
                <a:cs typeface="Lucida Sans Unicode"/>
              </a:rPr>
              <a:t>*</a:t>
            </a:r>
            <a:r>
              <a:rPr dirty="0" sz="700" spc="350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55">
                <a:solidFill>
                  <a:srgbClr val="999999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55">
                <a:solidFill>
                  <a:srgbClr val="6B6B6B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55">
                <a:solidFill>
                  <a:srgbClr val="727272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-55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14">
                <a:solidFill>
                  <a:srgbClr val="CACACA"/>
                </a:solidFill>
                <a:latin typeface="Lucida Sans Unicode"/>
                <a:cs typeface="Lucida Sans Unicode"/>
              </a:rPr>
              <a:t>"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421754" y="3837221"/>
            <a:ext cx="463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30">
                <a:solidFill>
                  <a:srgbClr val="909090"/>
                </a:solidFill>
                <a:latin typeface="Lucida Sans Unicode"/>
                <a:cs typeface="Lucida Sans Unicode"/>
              </a:rPr>
              <a:t>*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2456" y="4215730"/>
            <a:ext cx="259143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5">
                <a:solidFill>
                  <a:srgbClr val="3A3A3A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25">
                <a:solidFill>
                  <a:srgbClr val="3A3A3A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40">
                <a:solidFill>
                  <a:srgbClr val="424242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Süplementadas</a:t>
            </a:r>
            <a:r>
              <a:rPr dirty="0" u="sng" sz="800" spc="-15">
                <a:solidFill>
                  <a:srgbClr val="424242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D8D8D8"/>
                </a:solidFill>
                <a:latin typeface="Lucida Sans Unicode"/>
                <a:cs typeface="Lucida Sans Unicode"/>
              </a:rPr>
              <a:t>I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PREFEİTURA</a:t>
            </a:r>
            <a:r>
              <a:rPr dirty="0" sz="950" spc="6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3A3A3A"/>
                </a:solidFill>
                <a:latin typeface="Arial"/>
                <a:cs typeface="Arial"/>
              </a:rPr>
              <a:t>NIUŃICIPAL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50">
                <a:solidFill>
                  <a:srgbClr val="414141"/>
                </a:solidFill>
                <a:latin typeface="Lucida Sans Unicode"/>
                <a:cs typeface="Lucida Sans Unicode"/>
              </a:rPr>
              <a:t>.DE</a:t>
            </a:r>
            <a:r>
              <a:rPr dirty="0" sz="95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 b="1">
                <a:solidFill>
                  <a:srgbClr val="424242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01704" y="5999535"/>
            <a:ext cx="3086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10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D1D1D1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80">
                <a:solidFill>
                  <a:srgbClr val="D1D1D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8C8C8C"/>
                </a:solidFill>
                <a:latin typeface="Lucida Sans Unicode"/>
                <a:cs typeface="Lucida Sans Unicode"/>
              </a:rPr>
              <a:t>'”</a:t>
            </a:r>
            <a:r>
              <a:rPr dirty="0" sz="800" spc="-95">
                <a:solidFill>
                  <a:srgbClr val="8C8C8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A3A3A3"/>
                </a:solidFill>
                <a:latin typeface="Lucida Sans Unicode"/>
                <a:cs typeface="Lucida Sans Unicode"/>
              </a:rPr>
              <a:t>’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92433" y="5999535"/>
            <a:ext cx="829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6905" algn="l"/>
                <a:tab pos="798830" algn="l"/>
              </a:tabLst>
            </a:pPr>
            <a:r>
              <a:rPr dirty="0" sz="800">
                <a:solidFill>
                  <a:srgbClr val="919191"/>
                </a:solidFill>
                <a:latin typeface="Lucida Sans Unicode"/>
                <a:cs typeface="Lucida Sans Unicode"/>
              </a:rPr>
              <a:t>”"'.</a:t>
            </a:r>
            <a:r>
              <a:rPr dirty="0" sz="800" spc="254">
                <a:solidFill>
                  <a:srgbClr val="91919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8E8E8E"/>
                </a:solidFill>
                <a:latin typeface="Lucida Sans Unicode"/>
                <a:cs typeface="Lucida Sans Unicode"/>
              </a:rPr>
              <a:t>.'</a:t>
            </a:r>
            <a:r>
              <a:rPr dirty="0" sz="800" spc="-75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8E8E8E"/>
                </a:solidFill>
                <a:latin typeface="Lucida Sans Unicode"/>
                <a:cs typeface="Lucida Sans Unicode"/>
              </a:rPr>
              <a:t>.‘</a:t>
            </a:r>
            <a:r>
              <a:rPr dirty="0" sz="800" spc="135">
                <a:solidFill>
                  <a:srgbClr val="8E8E8E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50">
                <a:solidFill>
                  <a:srgbClr val="AEAEAE"/>
                </a:solidFill>
                <a:latin typeface="Lucida Sans Unicode"/>
                <a:cs typeface="Lucida Sans Unicode"/>
              </a:rPr>
              <a:t>”</a:t>
            </a:r>
            <a:r>
              <a:rPr dirty="0" sz="800">
                <a:solidFill>
                  <a:srgbClr val="AEAEAE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A5A5A5"/>
                </a:solidFill>
                <a:latin typeface="Lucida Sans Unicode"/>
                <a:cs typeface="Lucida Sans Unicode"/>
              </a:rPr>
              <a:t>'</a:t>
            </a:r>
            <a:r>
              <a:rPr dirty="0" sz="800">
                <a:solidFill>
                  <a:srgbClr val="A5A5A5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CCCCCC"/>
                </a:solidFill>
                <a:latin typeface="Lucida Sans Unicode"/>
                <a:cs typeface="Lucida Sans Unicode"/>
              </a:rPr>
              <a:t>'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519410" y="5999535"/>
            <a:ext cx="41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CDCDCD"/>
                </a:solidFill>
                <a:latin typeface="Lucida Sans Unicode"/>
                <a:cs typeface="Lucida Sans Unicode"/>
              </a:rPr>
              <a:t>’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558387" y="4598792"/>
          <a:ext cx="6326505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8975"/>
                <a:gridCol w="4886960"/>
                <a:gridCol w="675004"/>
              </a:tblGrid>
              <a:tr h="150495">
                <a:tc>
                  <a:txBody>
                    <a:bodyPr/>
                    <a:lstStyle/>
                    <a:p>
                      <a:pPr marL="32384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10"/>
                        </a:lnSpc>
                      </a:pPr>
                      <a:r>
                        <a:rPr dirty="0" sz="800" spc="-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Procučadoria</a:t>
                      </a:r>
                      <a:r>
                        <a:rPr dirty="0" sz="800" spc="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Muńičipio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25">
                          <a:solidFill>
                            <a:srgbClr val="BCBCBC"/>
                          </a:solidFill>
                          <a:latin typeface="Lucida Sans Unicode"/>
                          <a:cs typeface="Lucida Sans Unicode"/>
                        </a:rPr>
                        <a:t>’</a:t>
                      </a:r>
                      <a:r>
                        <a:rPr dirty="0" sz="800" spc="-20">
                          <a:solidFill>
                            <a:srgbClr val="BCBCB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Mandi</a:t>
                      </a:r>
                      <a:r>
                        <a:rPr dirty="0" sz="800" spc="-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encãò</a:t>
                      </a:r>
                      <a:r>
                        <a:rPr dirty="0" sz="800" spc="-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ODeracionalizacão </a:t>
                      </a:r>
                      <a:r>
                        <a:rPr dirty="0" sz="800" spc="-9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da's</a:t>
                      </a:r>
                      <a:r>
                        <a:rPr dirty="0" sz="800" spc="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Uüidades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06750" algn="l"/>
                        </a:tabLst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SËNTENGAS</a:t>
                      </a:r>
                      <a:r>
                        <a:rPr dirty="0" sz="800" spc="1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JUDICIAIŠ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Òutros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2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01.06.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UńÌdade</a:t>
                      </a:r>
                      <a:r>
                        <a:rPr dirty="0" sz="800" spc="8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Sečćetária</a:t>
                      </a:r>
                      <a:r>
                        <a:rPr dirty="0" sz="800" spc="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MuŃicipal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3.500.000,00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800" spc="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ÖõeracionalizaCão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4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9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02305" algn="l"/>
                        </a:tabLst>
                      </a:pPr>
                      <a:r>
                        <a:rPr dirty="0" baseline="3703" sz="11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OBRIGAGÕES.</a:t>
                      </a:r>
                      <a:r>
                        <a:rPr dirty="0" baseline="3703" sz="1125" spc="-18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baseline="3703" sz="11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AȚRONIAS</a:t>
                      </a:r>
                      <a:r>
                        <a:rPr dirty="0" baseline="3703" sz="1125" spc="39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02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89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baseline="3703" sz="1125" spc="97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ï</a:t>
                      </a:r>
                      <a:r>
                        <a:rPr dirty="0" baseline="3703" sz="1125" spc="22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7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baseline="3703" sz="1125" spc="-7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PRO.</a:t>
                      </a:r>
                      <a:r>
                        <a:rPr dirty="0" baseline="3703" sz="1125" spc="284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baseline="3703" sz="1125" spc="-82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67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PREV.</a:t>
                      </a:r>
                      <a:r>
                        <a:rPr dirty="0" baseline="3703" sz="11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7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Reçursos</a:t>
                      </a:r>
                      <a:r>
                        <a:rPr dirty="0" baseline="3472" sz="12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baseline="3472" sz="1200" spc="-3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9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472" sz="1200" spc="22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-82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555.000,00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r>
                        <a:rPr dirty="0" sz="800" spc="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800" spc="8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9</a:t>
                      </a:r>
                      <a:r>
                        <a:rPr dirty="0" sz="80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r>
                        <a:rPr dirty="0" sz="800" spc="-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13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955"/>
                        </a:lnSpc>
                        <a:spcBef>
                          <a:spcPts val="90"/>
                        </a:spcBef>
                        <a:tabLst>
                          <a:tab pos="3202305" algn="l"/>
                        </a:tabLst>
                      </a:pPr>
                      <a:r>
                        <a:rPr dirty="0" sz="80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Ôbriöacões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sz="800" spc="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PASEP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R'.cüfśos.não</a:t>
                      </a:r>
                      <a:r>
                        <a:rPr dirty="0" sz="800" spc="9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2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55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325.000,00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577437" y="6352896"/>
            <a:ext cx="3218815" cy="5372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  <a:tabLst>
                <a:tab pos="785495" algn="l"/>
              </a:tabLst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01.07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Secretarlã</a:t>
            </a:r>
            <a:r>
              <a:rPr dirty="0" sz="80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Fazenda</a:t>
            </a:r>
            <a:endParaRPr sz="800">
              <a:latin typeface="Lucida Sans Unicode"/>
              <a:cs typeface="Lucida Sans Unicode"/>
            </a:endParaRPr>
          </a:p>
          <a:p>
            <a:pPr marL="12700" marR="5080" indent="1270">
              <a:lnSpc>
                <a:spcPct val="134900"/>
              </a:lnSpc>
              <a:spcBef>
                <a:spcPts val="75"/>
              </a:spcBef>
              <a:tabLst>
                <a:tab pos="781050" algn="l"/>
                <a:tab pos="3178175" algn="l"/>
              </a:tabLst>
            </a:pP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1.169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Eń'cargós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Dí*idä.čom</a:t>
            </a:r>
            <a:r>
              <a:rPr dirty="0" sz="80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9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IŃSS,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PrevïdêncÏa</a:t>
            </a:r>
            <a:r>
              <a:rPr dirty="0" sz="800" spc="28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26262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9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PASEP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3.2.9.0.21.00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JUROS</a:t>
            </a:r>
            <a:r>
              <a:rPr dirty="0" sz="800" spc="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ŚOBRE</a:t>
            </a:r>
            <a:r>
              <a:rPr dirty="0" sz="800" spc="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'A’DÍVİDA</a:t>
            </a:r>
            <a:r>
              <a:rPr dirty="0" sz="800" spc="7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POR</a:t>
            </a:r>
            <a:r>
              <a:rPr dirty="0" sz="800" spc="3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CONTRATO	</a:t>
            </a:r>
            <a:r>
              <a:rPr dirty="0" sz="800" spc="-130">
                <a:solidFill>
                  <a:srgbClr val="B5B5B5"/>
                </a:solidFill>
                <a:latin typeface="Lucida Sans Unicode"/>
                <a:cs typeface="Lucida Sans Unicode"/>
              </a:rPr>
              <a:t>”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62756" y="6023905"/>
            <a:ext cx="144081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44900"/>
              </a:lnSpc>
              <a:spcBef>
                <a:spcPts val="100"/>
              </a:spcBef>
            </a:pPr>
            <a:r>
              <a:rPr dirty="0" sz="800" spc="-20" b="1">
                <a:solidFill>
                  <a:srgbClr val="464646"/>
                </a:solidFill>
                <a:latin typeface="Arial"/>
                <a:cs typeface="Arial"/>
              </a:rPr>
              <a:t>Total</a:t>
            </a:r>
            <a:r>
              <a:rPr dirty="0" sz="800" spc="-3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64646"/>
                </a:solidFill>
                <a:latin typeface="Arial"/>
                <a:cs typeface="Arial"/>
              </a:rPr>
              <a:t>do</a:t>
            </a:r>
            <a:r>
              <a:rPr dirty="0" sz="800" spc="-2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24242"/>
                </a:solidFill>
                <a:latin typeface="Arial"/>
                <a:cs typeface="Arial"/>
              </a:rPr>
              <a:t>PrôjeÏø</a:t>
            </a:r>
            <a:r>
              <a:rPr dirty="0" sz="800" spc="-3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F3F3F"/>
                </a:solidFill>
                <a:latin typeface="Arial"/>
                <a:cs typeface="Arial"/>
              </a:rPr>
              <a:t>i'Atividade</a:t>
            </a:r>
            <a:r>
              <a:rPr dirty="0" sz="800" spc="1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94949"/>
                </a:solidFill>
                <a:latin typeface="Arial"/>
                <a:cs typeface="Arial"/>
              </a:rPr>
              <a:t>R$</a:t>
            </a:r>
            <a:r>
              <a:rPr dirty="0" sz="800" spc="-20" b="1">
                <a:solidFill>
                  <a:srgbClr val="494949"/>
                </a:solidFill>
                <a:latin typeface="Arial"/>
                <a:cs typeface="Arial"/>
              </a:rPr>
              <a:t> Total</a:t>
            </a:r>
            <a:r>
              <a:rPr dirty="0" sz="800" spc="-4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4D4D4D"/>
                </a:solidFill>
                <a:latin typeface="Arial"/>
                <a:cs typeface="Arial"/>
              </a:rPr>
              <a:t>da</a:t>
            </a:r>
            <a:r>
              <a:rPr dirty="0" sz="800" spc="-35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414141"/>
                </a:solidFill>
                <a:latin typeface="Arial"/>
                <a:cs typeface="Arial"/>
              </a:rPr>
              <a:t>UniĞade</a:t>
            </a:r>
            <a:r>
              <a:rPr dirty="0" sz="800" spc="14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D4D4D"/>
                </a:solidFill>
                <a:latin typeface="Arial"/>
                <a:cs typeface="Arial"/>
              </a:rPr>
              <a:t>RR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83397" y="6023905"/>
            <a:ext cx="50673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800" spc="-30" b="1">
                <a:solidFill>
                  <a:srgbClr val="3D3D3D"/>
                </a:solidFill>
                <a:latin typeface="Arial"/>
                <a:cs typeface="Arial"/>
              </a:rPr>
              <a:t>880.000,00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30" b="1">
                <a:solidFill>
                  <a:srgbClr val="3B3B3B"/>
                </a:solidFill>
                <a:latin typeface="Arial"/>
                <a:cs typeface="Arial"/>
              </a:rPr>
              <a:t>880.000,00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64046" y="6703214"/>
            <a:ext cx="1920875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3709">
              <a:lnSpc>
                <a:spcPct val="134900"/>
              </a:lnSpc>
              <a:spcBef>
                <a:spcPts val="100"/>
              </a:spcBef>
            </a:pP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Outroś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05050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 Total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9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6565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8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505050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9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76273" y="7184516"/>
            <a:ext cx="3569970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  <a:tabLst>
                <a:tab pos="788035" algn="l"/>
              </a:tabLst>
            </a:pPr>
            <a:r>
              <a:rPr dirty="0" sz="800" b="1">
                <a:solidFill>
                  <a:srgbClr val="494949"/>
                </a:solidFill>
                <a:latin typeface="Arial"/>
                <a:cs typeface="Arial"/>
              </a:rPr>
              <a:t>01.09</a:t>
            </a:r>
            <a:r>
              <a:rPr dirty="0" sz="800" spc="42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800" spc="-25">
                <a:solidFill>
                  <a:srgbClr val="BCBCBC"/>
                </a:solidFill>
                <a:latin typeface="Lucida Sans Unicode"/>
                <a:cs typeface="Lucida Sans Unicode"/>
              </a:rPr>
              <a:t>”’”</a:t>
            </a:r>
            <a:r>
              <a:rPr dirty="0" sz="800">
                <a:solidFill>
                  <a:srgbClr val="BCBCBC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0" b="1">
                <a:solidFill>
                  <a:srgbClr val="3A3A3A"/>
                </a:solidFill>
                <a:latin typeface="Arial"/>
                <a:cs typeface="Arial"/>
              </a:rPr>
              <a:t>Secretäria</a:t>
            </a:r>
            <a:r>
              <a:rPr dirty="0" sz="800" spc="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00" spc="-50" b="1">
                <a:solidFill>
                  <a:srgbClr val="424242"/>
                </a:solidFill>
                <a:latin typeface="Arial"/>
                <a:cs typeface="Arial"/>
              </a:rPr>
              <a:t>M,unicłpal</a:t>
            </a:r>
            <a:r>
              <a:rPr dirty="0" sz="800" spc="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800" spc="-3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D3D3D"/>
                </a:solidFill>
                <a:latin typeface="Arial"/>
                <a:cs typeface="Arial"/>
              </a:rPr>
              <a:t>Èdučatăo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2.808</a:t>
            </a:r>
            <a:r>
              <a:rPr dirty="0" sz="800" spc="1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94949"/>
                </a:solidFill>
                <a:latin typeface="Lucida Sans Unicode"/>
                <a:cs typeface="Lucida Sans Unicode"/>
              </a:rPr>
              <a:t>:</a:t>
            </a:r>
            <a:r>
              <a:rPr dirty="0" sz="800" spc="-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1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BABABA"/>
                </a:solidFill>
                <a:latin typeface="Lucida Sans Unicode"/>
                <a:cs typeface="Lucida Sans Unicode"/>
              </a:rPr>
              <a:t>:.</a:t>
            </a:r>
            <a:r>
              <a:rPr dirty="0" sz="800" spc="-160">
                <a:solidFill>
                  <a:srgbClr val="BABAB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0">
                <a:solidFill>
                  <a:srgbClr val="6E6E6E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45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E6E6E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420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14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424242"/>
                </a:solidFill>
                <a:latin typeface="Lucida Sans Unicode"/>
                <a:cs typeface="Lucida Sans Unicode"/>
              </a:rPr>
              <a:t>,M,atn,uleńcăo”e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Ooeracìonalìžačào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däs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45454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Lucida Sans Unicode"/>
                <a:cs typeface="Lucida Sans Unicode"/>
              </a:rPr>
              <a:t>Administrativas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555339" y="7596279"/>
          <a:ext cx="6328410" cy="619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85460"/>
                <a:gridCol w="666750"/>
              </a:tblGrid>
              <a:tr h="137795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  <a:tabLst>
                          <a:tab pos="3891279" algn="l"/>
                        </a:tabLst>
                      </a:pPr>
                      <a:r>
                        <a:rPr dirty="0" sz="800" spc="-7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3.3.9:0:30.Q3.</a:t>
                      </a:r>
                      <a:r>
                        <a:rPr dirty="0" sz="800" spc="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/..</a:t>
                      </a:r>
                      <a:r>
                        <a:rPr dirty="0" sz="800" spc="35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.€łUTRÒ</a:t>
                      </a:r>
                      <a:r>
                        <a:rPr dirty="0" sz="800" spc="2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M;A7E</a:t>
                      </a:r>
                      <a:r>
                        <a:rPr dirty="0" sz="800" spc="3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Ai6‹ciE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48.000.00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4194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14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Total.</a:t>
                      </a:r>
                      <a:r>
                        <a:rPr dirty="0" sz="800" spc="-9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00" spc="-15">
                          <a:solidFill>
                            <a:srgbClr val="5B5B5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00" spc="7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48.000,00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64465">
                <a:tc>
                  <a:txBody>
                    <a:bodyPr/>
                    <a:lstStyle/>
                    <a:p>
                      <a:pPr marL="34182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8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ÜŃidade</a:t>
                      </a:r>
                      <a:r>
                        <a:rPr dirty="0" sz="800" spc="1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48.000,00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40970">
                <a:tc>
                  <a:txBody>
                    <a:bodyPr/>
                    <a:lstStyle/>
                    <a:p>
                      <a:pPr marL="434340">
                        <a:lnSpc>
                          <a:spcPts val="955"/>
                        </a:lnSpc>
                        <a:spcBef>
                          <a:spcPts val="60"/>
                        </a:spcBef>
                        <a:tabLst>
                          <a:tab pos="1097915" algn="l"/>
                          <a:tab pos="1455420" algn="l"/>
                          <a:tab pos="1623060" algn="l"/>
                          <a:tab pos="2067560" algn="l"/>
                          <a:tab pos="3804285" algn="l"/>
                        </a:tabLst>
                      </a:pPr>
                      <a:r>
                        <a:rPr dirty="0" sz="800" spc="-50">
                          <a:solidFill>
                            <a:srgbClr val="CDCDCD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>
                          <a:solidFill>
                            <a:srgbClr val="CDCDC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190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5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.:</a:t>
                      </a:r>
                      <a:r>
                        <a:rPr dirty="0" sz="800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5">
                          <a:solidFill>
                            <a:srgbClr val="BDBDBD"/>
                          </a:solidFill>
                          <a:latin typeface="Lucida Sans Unicode"/>
                          <a:cs typeface="Lucida Sans Unicode"/>
                        </a:rPr>
                        <a:t>..</a:t>
                      </a:r>
                      <a:r>
                        <a:rPr dirty="0" sz="800">
                          <a:solidFill>
                            <a:srgbClr val="BDBDB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CCCCCC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 spc="215">
                          <a:solidFill>
                            <a:srgbClr val="CCCCC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BCBCBC"/>
                          </a:solidFill>
                          <a:latin typeface="Lucida Sans Unicode"/>
                          <a:cs typeface="Lucida Sans Unicode"/>
                        </a:rPr>
                        <a:t>.›.</a:t>
                      </a:r>
                      <a:r>
                        <a:rPr dirty="0" sz="800" spc="75">
                          <a:solidFill>
                            <a:srgbClr val="BCBCB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D3D3D3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>
                          <a:solidFill>
                            <a:srgbClr val="D3D3D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0">
                          <a:solidFill>
                            <a:srgbClr val="D8D8D8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>
                          <a:solidFill>
                            <a:srgbClr val="D8D8D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3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4.548.000,00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27" name="object 27" descr=""/>
          <p:cNvSpPr txBox="1"/>
          <p:nvPr/>
        </p:nvSpPr>
        <p:spPr>
          <a:xfrm>
            <a:off x="6282278" y="6703214"/>
            <a:ext cx="500380" cy="5251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114">
                <a:solidFill>
                  <a:srgbClr val="3A3A3A"/>
                </a:solidFill>
                <a:latin typeface="Arial Black"/>
                <a:cs typeface="Arial Black"/>
              </a:rPr>
              <a:t>120.000.00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10">
                <a:solidFill>
                  <a:srgbClr val="3B3B3B"/>
                </a:solidFill>
                <a:latin typeface="Arial Black"/>
                <a:cs typeface="Arial Black"/>
              </a:rPr>
              <a:t>120.000,00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110">
                <a:solidFill>
                  <a:srgbClr val="383838"/>
                </a:solidFill>
                <a:latin typeface="Arial Black"/>
                <a:cs typeface="Arial Black"/>
              </a:rPr>
              <a:t>120.000,00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903905" y="8262881"/>
            <a:ext cx="574040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39065" marR="5080" indent="-127000">
              <a:lnSpc>
                <a:spcPct val="102400"/>
              </a:lnSpc>
              <a:spcBef>
                <a:spcPts val="75"/>
              </a:spcBef>
              <a:tabLst>
                <a:tab pos="452755" algn="l"/>
              </a:tabLst>
            </a:pP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Ärtigo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2°</a:t>
            </a:r>
            <a:r>
              <a:rPr dirty="0" sz="800" spc="-8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56565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despesa's</a:t>
            </a:r>
            <a:r>
              <a:rPr dirty="0" sz="80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decorrenteș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05050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3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D4D4D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44444"/>
                </a:solidFill>
                <a:latin typeface="Lucida Sans Unicode"/>
                <a:cs typeface="Lucida Sans Unicode"/>
              </a:rPr>
              <a:t>suplemëntar,</a:t>
            </a:r>
            <a:r>
              <a:rPr dirty="0" sz="800" spc="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serãó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cobertaś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494949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5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D1D1D1"/>
                </a:solidFill>
                <a:latin typeface="Lucida Sans Unicode"/>
                <a:cs typeface="Lucida Sans Unicode"/>
              </a:rPr>
              <a:t>”</a:t>
            </a:r>
            <a:r>
              <a:rPr dirty="0" sz="800">
                <a:solidFill>
                  <a:srgbClr val="D1D1D1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64646"/>
                </a:solidFill>
                <a:latin typeface="Lucida Sans Unicode"/>
                <a:cs typeface="Lucida Sans Unicode"/>
              </a:rPr>
              <a:t>pâïăgra”fó</a:t>
            </a:r>
            <a:r>
              <a:rPr dirty="0" sz="800" spc="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5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64646"/>
                </a:solidFill>
                <a:latin typeface="Lucida Sans Unicode"/>
                <a:cs typeface="Lucida Sans Unicode"/>
              </a:rPr>
              <a:t>dă.L”ei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Federal.</a:t>
            </a:r>
            <a:r>
              <a:rPr dirty="0" sz="800" spc="-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494949"/>
                </a:solidFill>
                <a:latin typeface="Lucida Sans Unicode"/>
                <a:cs typeface="Lucida Sans Unicode"/>
              </a:rPr>
              <a:t>4.320/64;</a:t>
            </a:r>
            <a:r>
              <a:rPr dirty="0" sz="800" spc="9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25252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Lucida Sans Unicode"/>
                <a:cs typeface="Lucida Sans Unicode"/>
              </a:rPr>
              <a:t>III: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72265" y="8604059"/>
            <a:ext cx="185737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40">
                <a:solidFill>
                  <a:srgbClr val="A1A1A1"/>
                </a:solidFill>
                <a:latin typeface="Lucida Sans Unicode"/>
                <a:cs typeface="Lucida Sans Unicode"/>
              </a:rPr>
              <a:t>”*•'</a:t>
            </a:r>
            <a:r>
              <a:rPr dirty="0" sz="800" spc="385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959595"/>
                </a:solidFill>
                <a:latin typeface="Lucida Sans Unicode"/>
                <a:cs typeface="Lucida Sans Unicode"/>
              </a:rPr>
              <a:t>”“</a:t>
            </a:r>
            <a:r>
              <a:rPr dirty="0" sz="800" spc="-130">
                <a:solidFill>
                  <a:srgbClr val="95959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íńčÏsò: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İİ</a:t>
            </a:r>
            <a:r>
              <a:rPr dirty="0" sz="800" spc="-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484848"/>
                </a:solidFill>
                <a:latin typeface="Lucida Sans Unicode"/>
                <a:cs typeface="Lucida Sans Unicode"/>
              </a:rPr>
              <a:t> Excešso.dë</a:t>
            </a:r>
            <a:r>
              <a:rPr dirty="0" sz="800" spc="-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AÎrecadação:</a:t>
            </a:r>
            <a:endParaRPr sz="800">
              <a:latin typeface="Lucida Sans Unicode"/>
              <a:cs typeface="Lucida Sans Unicode"/>
            </a:endParaRPr>
          </a:p>
          <a:p>
            <a:pPr marL="591820">
              <a:lnSpc>
                <a:spcPct val="100000"/>
              </a:lnSpc>
              <a:spcBef>
                <a:spcPts val="385"/>
              </a:spcBef>
            </a:pPr>
            <a:r>
              <a:rPr dirty="0" sz="800" spc="-100">
                <a:solidFill>
                  <a:srgbClr val="4D4D4D"/>
                </a:solidFill>
                <a:latin typeface="Lucida Sans Unicode"/>
                <a:cs typeface="Lucida Sans Unicode"/>
              </a:rPr>
              <a:t>*ÏÍI</a:t>
            </a:r>
            <a:r>
              <a:rPr dirty="0" sz="800" spc="-3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F4F4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5">
                <a:solidFill>
                  <a:srgbClr val="4F4F4F"/>
                </a:solidFill>
                <a:latin typeface="Lucida Sans Unicode"/>
                <a:cs typeface="Lucida Sans Unicode"/>
              </a:rPr>
              <a:t>*Äńülaçäö</a:t>
            </a:r>
            <a:r>
              <a:rPr dirty="0" sz="800" spc="9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Dotaçäo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797979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09447" y="9115016"/>
            <a:ext cx="4097020" cy="33718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950" spc="-10">
                <a:solidFill>
                  <a:srgbClr val="343434"/>
                </a:solidFill>
                <a:latin typeface="Lucida Sans Unicode"/>
                <a:cs typeface="Lucida Sans Unicode"/>
              </a:rPr>
              <a:t>PREFEÏȚÙRA.”MÎJŃłCIPAL*DÊ“ŠEROPEDICA</a:t>
            </a:r>
            <a:endParaRPr sz="950">
              <a:latin typeface="Lucida Sans Unicode"/>
              <a:cs typeface="Lucida Sans Unicode"/>
            </a:endParaRPr>
          </a:p>
          <a:p>
            <a:pPr marL="83185">
              <a:lnSpc>
                <a:spcPct val="100000"/>
              </a:lnSpc>
              <a:spcBef>
                <a:spcPts val="160"/>
              </a:spcBef>
              <a:tabLst>
                <a:tab pos="832485" algn="l"/>
              </a:tabLst>
            </a:pPr>
            <a:r>
              <a:rPr dirty="0" sz="800" spc="-10" b="1">
                <a:solidFill>
                  <a:srgbClr val="444444"/>
                </a:solidFill>
                <a:latin typeface="Arial"/>
                <a:cs typeface="Arial"/>
              </a:rPr>
              <a:t>01.05’</a:t>
            </a:r>
            <a:r>
              <a:rPr dirty="0" sz="800" b="1">
                <a:solidFill>
                  <a:srgbClr val="444444"/>
                </a:solidFill>
                <a:latin typeface="Arial"/>
                <a:cs typeface="Arial"/>
              </a:rPr>
              <a:t>	</a:t>
            </a:r>
            <a:r>
              <a:rPr dirty="0" sz="800" spc="-50" b="1">
                <a:solidFill>
                  <a:srgbClr val="3F3F3F"/>
                </a:solidFill>
                <a:latin typeface="Arial"/>
                <a:cs typeface="Arial"/>
              </a:rPr>
              <a:t>”Secretárla</a:t>
            </a:r>
            <a:r>
              <a:rPr dirty="0" sz="800" spc="6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F3F3F"/>
                </a:solidFill>
                <a:latin typeface="Arial"/>
                <a:cs typeface="Arial"/>
              </a:rPr>
              <a:t>MuaÏcipal</a:t>
            </a:r>
            <a:r>
              <a:rPr dirty="0" sz="800" spc="5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24242"/>
                </a:solidFill>
                <a:latin typeface="Arial"/>
                <a:cs typeface="Arial"/>
              </a:rPr>
              <a:t>dë</a:t>
            </a:r>
            <a:r>
              <a:rPr dirty="0" sz="800" spc="-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3D3D3D"/>
                </a:solidFill>
                <a:latin typeface="Arial"/>
                <a:cs typeface="Arial"/>
              </a:rPr>
              <a:t>Planejarńénto</a:t>
            </a:r>
            <a:r>
              <a:rPr dirty="0" sz="800" spc="11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 b="1">
                <a:solidFill>
                  <a:srgbClr val="414141"/>
                </a:solidFill>
                <a:latin typeface="Arial"/>
                <a:cs typeface="Arial"/>
              </a:rPr>
              <a:t>Desenvolvimento</a:t>
            </a:r>
            <a:r>
              <a:rPr dirty="0" sz="800" spc="-5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444444"/>
                </a:solidFill>
                <a:latin typeface="Arial"/>
                <a:cs typeface="Arial"/>
              </a:rPr>
              <a:t>Ëustentá¢el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3820112" y="8601013"/>
            <a:ext cx="726440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R$4.548.00ó,00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$4.548.000.00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3295" y="368593"/>
            <a:ext cx="697992" cy="68540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0624" y="8534644"/>
          <a:ext cx="6480810" cy="1039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4065"/>
                <a:gridCol w="2776220"/>
                <a:gridCol w="2197100"/>
                <a:gridCol w="657225"/>
              </a:tblGrid>
              <a:tr h="154305">
                <a:tc>
                  <a:txBody>
                    <a:bodyPr/>
                    <a:lstStyle/>
                    <a:p>
                      <a:pPr marL="173990">
                        <a:lnSpc>
                          <a:spcPts val="1015"/>
                        </a:lnSpc>
                        <a:tabLst>
                          <a:tab pos="344170" algn="l"/>
                        </a:tabLst>
                      </a:pPr>
                      <a:r>
                        <a:rPr dirty="0" sz="850" spc="-3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8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'.0.39.</a:t>
                      </a:r>
                      <a:r>
                        <a:rPr dirty="0" sz="850" spc="229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15"/>
                        </a:lnSpc>
                        <a:tabLst>
                          <a:tab pos="962025" algn="l"/>
                        </a:tabLst>
                      </a:pPr>
                      <a:r>
                        <a:rPr dirty="0" sz="850" spc="-2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’-</a:t>
                      </a:r>
                      <a:r>
                        <a:rPr dirty="0" sz="850" spc="-2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50" spc="1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EDEMA.IS</a:t>
                      </a:r>
                      <a:r>
                        <a:rPr dirty="0" sz="850" spc="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SERbt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	S</a:t>
                      </a:r>
                      <a:r>
                        <a:rPr dirty="0" sz="850" spc="-7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DB..</a:t>
                      </a:r>
                      <a:r>
                        <a:rPr dirty="0" sz="850" spc="1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RCElROS</a:t>
                      </a:r>
                      <a:r>
                        <a:rPr dirty="0" baseline="3472" sz="1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b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'P</a:t>
                      </a:r>
                      <a:r>
                        <a:rPr dirty="0" baseline="3472" sz="1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SSOA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ts val="1015"/>
                        </a:lnSpc>
                      </a:pPr>
                      <a:r>
                        <a:rPr dirty="0" sz="85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Imoosto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ts val="1015"/>
                        </a:lnSpc>
                      </a:pPr>
                      <a:r>
                        <a:rPr dirty="0" sz="8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4780" marR="3175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895985" algn="l"/>
                        </a:tabLst>
                      </a:pPr>
                      <a:r>
                        <a:rPr dirty="0" sz="850" spc="-100">
                          <a:solidFill>
                            <a:srgbClr val="757575"/>
                          </a:solidFill>
                          <a:latin typeface="Lucida Sans Unicode"/>
                          <a:cs typeface="Lucida Sans Unicode"/>
                        </a:rPr>
                        <a:t>.::-</a:t>
                      </a:r>
                      <a:r>
                        <a:rPr dirty="0" sz="850" spc="-110">
                          <a:solidFill>
                            <a:srgbClr val="757575"/>
                          </a:solidFill>
                          <a:latin typeface="Lucida Sans Unicode"/>
                          <a:cs typeface="Lucida Sans Unicode"/>
                        </a:rPr>
                        <a:t>I.</a:t>
                      </a:r>
                      <a:r>
                        <a:rPr dirty="0" sz="850" spc="-10">
                          <a:solidFill>
                            <a:srgbClr val="75757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60">
                          <a:solidFill>
                            <a:srgbClr val="B6B6B6"/>
                          </a:solidFill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dirty="0" sz="850" spc="-70">
                          <a:solidFill>
                            <a:srgbClr val="B6B6B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B6B6B6"/>
                          </a:solidFill>
                          <a:latin typeface="Lucida Sans Unicode"/>
                          <a:cs typeface="Lucida Sans Unicode"/>
                        </a:rPr>
                        <a:t>:.</a:t>
                      </a:r>
                      <a:r>
                        <a:rPr dirty="0" sz="850" spc="215">
                          <a:solidFill>
                            <a:srgbClr val="B6B6B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I::</a:t>
                      </a:r>
                      <a:r>
                        <a:rPr dirty="0" sz="85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>
                          <a:solidFill>
                            <a:srgbClr val="979797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850" spc="204">
                          <a:solidFill>
                            <a:srgbClr val="97979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979797"/>
                          </a:solidFill>
                          <a:latin typeface="Lucida Sans Unicode"/>
                          <a:cs typeface="Lucida Sans Unicode"/>
                        </a:rPr>
                        <a:t>:.</a:t>
                      </a:r>
                      <a:r>
                        <a:rPr dirty="0" sz="850" spc="-90">
                          <a:solidFill>
                            <a:srgbClr val="97979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A1A1A1"/>
                          </a:solidFill>
                          <a:latin typeface="Lucida Sans Unicode"/>
                          <a:cs typeface="Lucida Sans Unicode"/>
                        </a:rPr>
                        <a:t>’,.</a:t>
                      </a:r>
                      <a:r>
                        <a:rPr dirty="0" sz="850" spc="-165">
                          <a:solidFill>
                            <a:srgbClr val="A1A1A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BDBDBD"/>
                          </a:solidFill>
                          <a:latin typeface="Lucida Sans Unicode"/>
                          <a:cs typeface="Lucida Sans Unicode"/>
                        </a:rPr>
                        <a:t>/.</a:t>
                      </a:r>
                      <a:r>
                        <a:rPr dirty="0" sz="850" spc="484">
                          <a:solidFill>
                            <a:srgbClr val="BDBDB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CDCDCD"/>
                          </a:solidFill>
                          <a:latin typeface="Lucida Sans Unicode"/>
                          <a:cs typeface="Lucida Sans Unicode"/>
                        </a:rPr>
                        <a:t>:</a:t>
                      </a:r>
                      <a:r>
                        <a:rPr dirty="0" sz="850" spc="280">
                          <a:solidFill>
                            <a:srgbClr val="CDCDC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...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3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ctr" marL="571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7335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2.o3e':</a:t>
                      </a:r>
                      <a:r>
                        <a:rPr dirty="0" sz="85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AAAAAA"/>
                          </a:solidFill>
                          <a:latin typeface="Lucida Sans Unicode"/>
                          <a:cs typeface="Lucida Sans Unicode"/>
                        </a:rPr>
                        <a:t>: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49860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sarvÏços </a:t>
                      </a: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9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Limgeźa:F'úlïca: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8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3.3.9’,õ.39:05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Dł2łdAlS.SERVlCöC</a:t>
                      </a:r>
                      <a:r>
                        <a:rPr dirty="0" sz="850" spc="-17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ÔE:TERCEIROS</a:t>
                      </a:r>
                      <a:r>
                        <a:rPr dirty="0" sz="850" spc="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ł?ecursos</a:t>
                      </a:r>
                      <a:r>
                        <a:rPr dirty="0" sz="850" spc="-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nao</a:t>
                      </a:r>
                      <a:r>
                        <a:rPr dirty="0" sz="850" spc="-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609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0180">
                <a:tc>
                  <a:txBody>
                    <a:bodyPr/>
                    <a:lstStyle/>
                    <a:p>
                      <a:pPr algn="ctr" marL="2127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50">
                          <a:solidFill>
                            <a:srgbClr val="999999"/>
                          </a:solidFill>
                          <a:latin typeface="Lucida Sans Unicode"/>
                          <a:cs typeface="Lucida Sans Unicode"/>
                        </a:rPr>
                        <a:t>: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56845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95">
                          <a:solidFill>
                            <a:srgbClr val="A1A1A1"/>
                          </a:solidFill>
                          <a:latin typeface="Lucida Sans Unicode"/>
                          <a:cs typeface="Lucida Sans Unicode"/>
                        </a:rPr>
                        <a:t>’”</a:t>
                      </a:r>
                      <a:r>
                        <a:rPr dirty="0" sz="850" spc="65">
                          <a:solidFill>
                            <a:srgbClr val="A1A1A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14">
                          <a:solidFill>
                            <a:srgbClr val="8A8A8A"/>
                          </a:solidFill>
                          <a:latin typeface="Lucida Sans Unicode"/>
                          <a:cs typeface="Lucida Sans Unicode"/>
                        </a:rPr>
                        <a:t>...</a:t>
                      </a:r>
                      <a:r>
                        <a:rPr dirty="0" sz="850" spc="45">
                          <a:solidFill>
                            <a:srgbClr val="8A8A8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8A8A8A"/>
                          </a:solidFill>
                          <a:latin typeface="Lucida Sans Unicode"/>
                          <a:cs typeface="Lucida Sans Unicode"/>
                        </a:rPr>
                        <a:t>:.</a:t>
                      </a:r>
                      <a:r>
                        <a:rPr dirty="0" sz="850" spc="-130">
                          <a:solidFill>
                            <a:srgbClr val="8A8A8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8A8A8A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50" spc="375">
                          <a:solidFill>
                            <a:srgbClr val="8A8A8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50" spc="170">
                          <a:solidFill>
                            <a:srgbClr val="CACACA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850">
                          <a:solidFill>
                            <a:srgbClr val="B8B8B8"/>
                          </a:solidFill>
                          <a:latin typeface="Lucida Sans Unicode"/>
                          <a:cs typeface="Lucida Sans Unicode"/>
                        </a:rPr>
                        <a:t>:.</a:t>
                      </a:r>
                      <a:r>
                        <a:rPr dirty="0" sz="850" spc="204">
                          <a:solidFill>
                            <a:srgbClr val="B8B8B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60">
                          <a:solidFill>
                            <a:srgbClr val="CCCCCC"/>
                          </a:solidFill>
                          <a:latin typeface="Lucida Sans Unicode"/>
                          <a:cs typeface="Lucida Sans Unicode"/>
                        </a:rPr>
                        <a:t>’</a:t>
                      </a:r>
                      <a:r>
                        <a:rPr dirty="0" sz="850" spc="25">
                          <a:solidFill>
                            <a:srgbClr val="CCCCC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0">
                          <a:solidFill>
                            <a:srgbClr val="C6C6C6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r>
                        <a:rPr dirty="0" sz="850" spc="20">
                          <a:solidFill>
                            <a:srgbClr val="C6C6C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C6C6C6"/>
                          </a:solidFill>
                          <a:latin typeface="Lucida Sans Unicode"/>
                          <a:cs typeface="Lucida Sans Unicode"/>
                        </a:rPr>
                        <a:t>t.</a:t>
                      </a:r>
                      <a:r>
                        <a:rPr dirty="0" sz="850" spc="30">
                          <a:solidFill>
                            <a:srgbClr val="C6C6C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BCBCBC"/>
                          </a:solidFill>
                          <a:latin typeface="Lucida Sans Unicode"/>
                          <a:cs typeface="Lucida Sans Unicode"/>
                        </a:rPr>
                        <a:t>.'.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8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Projeto.</a:t>
                      </a:r>
                      <a:r>
                        <a:rPr dirty="0" sz="850" spc="-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.Atividade</a:t>
                      </a:r>
                      <a:r>
                        <a:rPr dirty="0" sz="850" spc="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</a:tr>
              <a:tr h="207010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 b="1">
                          <a:solidFill>
                            <a:srgbClr val="424242"/>
                          </a:solidFill>
                          <a:latin typeface="Courier New"/>
                          <a:cs typeface="Courier New"/>
                        </a:rPr>
                        <a:t>2.825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15240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13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MänuËncăo</a:t>
                      </a:r>
                      <a:r>
                        <a:rPr dirty="0" sz="850" spc="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e"Ööeracionaİizacãò</a:t>
                      </a:r>
                      <a:r>
                        <a:rPr dirty="0" sz="85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Secretăria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solidFill>
                            <a:srgbClr val="C3C3C3"/>
                          </a:solidFill>
                          <a:latin typeface="Lucida Sans Unicode"/>
                          <a:cs typeface="Lucida Sans Unicode"/>
                        </a:rPr>
                        <a:t>'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6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05384" y="1216967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21323">
            <a:solidFill>
              <a:srgbClr val="49494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200" y="7103799"/>
            <a:ext cx="1405127" cy="240651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72631" y="202401"/>
            <a:ext cx="3058795" cy="64833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875"/>
              </a:spcBef>
            </a:pPr>
            <a:r>
              <a:rPr dirty="0" sz="1150" spc="-35" b="1">
                <a:solidFill>
                  <a:srgbClr val="282828"/>
                </a:solidFill>
                <a:latin typeface="Arial"/>
                <a:cs typeface="Arial"/>
              </a:rPr>
              <a:t>PREFEtTURA’</a:t>
            </a:r>
            <a:r>
              <a:rPr dirty="0" sz="1150" spc="-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150" spc="4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150" spc="-3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575"/>
              </a:spcBef>
            </a:pPr>
            <a:r>
              <a:rPr dirty="0" sz="850">
                <a:solidFill>
                  <a:srgbClr val="3D3D3D"/>
                </a:solidFill>
                <a:latin typeface="Lucida Sans Unicode"/>
                <a:cs typeface="Lucida Sans Unicode"/>
              </a:rPr>
              <a:t>Ruś</a:t>
            </a:r>
            <a:r>
              <a:rPr dirty="0" sz="850" spc="-75">
                <a:solidFill>
                  <a:srgbClr val="3D3D3D"/>
                </a:solidFill>
                <a:latin typeface="Lucida Sans Unicode"/>
                <a:cs typeface="Lucida Sans Unicode"/>
              </a:rPr>
              <a:t> łgàriä</a:t>
            </a:r>
            <a:r>
              <a:rPr dirty="0" sz="850" spc="-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 b="1">
                <a:solidFill>
                  <a:srgbClr val="3F3F3F"/>
                </a:solidFill>
                <a:latin typeface="Arial"/>
                <a:cs typeface="Arial"/>
              </a:rPr>
              <a:t>LóüréŃço;</a:t>
            </a:r>
            <a:r>
              <a:rPr dirty="0" sz="850" spc="5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3F3F3F"/>
                </a:solidFill>
                <a:latin typeface="Arial"/>
                <a:cs typeface="Arial"/>
              </a:rPr>
              <a:t>18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Fazërïda</a:t>
            </a:r>
            <a:r>
              <a:rPr dirty="0" sz="850" spc="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Caxlag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010434" y="9593452"/>
            <a:ext cx="104139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9E9E9E"/>
                </a:solidFill>
                <a:latin typeface="Lucida Sans Unicode"/>
                <a:cs typeface="Lucida Sans Unicode"/>
              </a:rPr>
              <a:t>”</a:t>
            </a:r>
            <a:r>
              <a:rPr dirty="0" sz="550" spc="125">
                <a:solidFill>
                  <a:srgbClr val="9E9E9E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858585"/>
                </a:solidFill>
                <a:latin typeface="Lucida Sans Unicode"/>
                <a:cs typeface="Lucida Sans Unicode"/>
              </a:rPr>
              <a:t>.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897776" y="9593452"/>
            <a:ext cx="28956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>
                <a:solidFill>
                  <a:srgbClr val="565656"/>
                </a:solidFill>
                <a:latin typeface="Lucida Sans Unicode"/>
                <a:cs typeface="Lucida Sans Unicode"/>
              </a:rPr>
              <a:t>Serveux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494949"/>
                </a:solidFill>
              </a:rPr>
              <a:t>Păgina</a:t>
            </a:r>
            <a:r>
              <a:rPr dirty="0" sz="600" spc="5">
                <a:solidFill>
                  <a:srgbClr val="494949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B4B4B"/>
                </a:solidFill>
              </a:rPr>
              <a:t>2</a:t>
            </a:fld>
            <a:r>
              <a:rPr dirty="0" sz="600" spc="-95">
                <a:solidFill>
                  <a:srgbClr val="4B4B4B"/>
                </a:solidFill>
              </a:rPr>
              <a:t> </a:t>
            </a:r>
            <a:r>
              <a:rPr dirty="0" sz="600" spc="-40">
                <a:solidFill>
                  <a:srgbClr val="4F4F4F"/>
                </a:solidFill>
              </a:rPr>
              <a:t>de </a:t>
            </a:r>
            <a:r>
              <a:rPr dirty="0" sz="600" spc="-50">
                <a:solidFill>
                  <a:srgbClr val="5B5B5B"/>
                </a:solidFill>
              </a:rPr>
              <a:t>3</a:t>
            </a:r>
            <a:endParaRPr sz="600"/>
          </a:p>
        </p:txBody>
      </p:sp>
      <p:sp>
        <p:nvSpPr>
          <p:cNvPr id="7" name="object 7" descr=""/>
          <p:cNvSpPr txBox="1"/>
          <p:nvPr/>
        </p:nvSpPr>
        <p:spPr>
          <a:xfrm>
            <a:off x="444744" y="1960198"/>
            <a:ext cx="4149090" cy="69088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850" spc="-70">
                <a:solidFill>
                  <a:srgbClr val="3A3A3A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óotaçoés'Añülàdas..»</a:t>
            </a:r>
            <a:r>
              <a:rPr dirty="0" sz="850" spc="-70">
                <a:solidFill>
                  <a:srgbClr val="3A3A3A"/>
                </a:solidFill>
                <a:latin typeface="Lucida Sans Unicode"/>
                <a:cs typeface="Lucida Sans Unicode"/>
              </a:rPr>
              <a:t>.:</a:t>
            </a:r>
            <a:r>
              <a:rPr dirty="0" sz="850" spc="-70">
                <a:solidFill>
                  <a:srgbClr val="B8B8B8"/>
                </a:solidFill>
                <a:latin typeface="Lucida Sans Unicode"/>
                <a:cs typeface="Lucida Sans Unicode"/>
              </a:rPr>
              <a:t>:</a:t>
            </a:r>
            <a:r>
              <a:rPr dirty="0" sz="850" spc="-60">
                <a:solidFill>
                  <a:srgbClr val="B8B8B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BFBFBF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A8A8A8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140">
                <a:solidFill>
                  <a:srgbClr val="A8A8A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B3B3B3"/>
                </a:solidFill>
                <a:latin typeface="Lucida Sans Unicode"/>
                <a:cs typeface="Lucida Sans Unicode"/>
              </a:rPr>
              <a:t>...</a:t>
            </a:r>
            <a:r>
              <a:rPr dirty="0" sz="850" spc="95">
                <a:solidFill>
                  <a:srgbClr val="B3B3B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C1C1C1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220">
                <a:solidFill>
                  <a:srgbClr val="C1C1C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C3C3C3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60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C8C8C8"/>
                </a:solidFill>
                <a:latin typeface="Lucida Sans Unicode"/>
                <a:cs typeface="Lucida Sans Unicode"/>
              </a:rPr>
              <a:t>,</a:t>
            </a:r>
            <a:endParaRPr sz="85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320"/>
              </a:spcBef>
            </a:pPr>
            <a:r>
              <a:rPr dirty="0" sz="950" spc="-10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950" spc="6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55">
                <a:solidFill>
                  <a:srgbClr val="363636"/>
                </a:solidFill>
                <a:latin typeface="Lucida Sans Unicode"/>
                <a:cs typeface="Lucida Sans Unicode"/>
              </a:rPr>
              <a:t>MUMł</a:t>
            </a:r>
            <a:r>
              <a:rPr dirty="0" sz="950" spc="-2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CIPĄL</a:t>
            </a:r>
            <a:r>
              <a:rPr dirty="0" sz="950" spc="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spc="45">
                <a:solidFill>
                  <a:srgbClr val="3D3D3D"/>
                </a:solidFill>
                <a:latin typeface="Lucida Sans Unicode"/>
                <a:cs typeface="Lucida Sans Unicode"/>
              </a:rPr>
              <a:t>SERÕP</a:t>
            </a:r>
            <a:r>
              <a:rPr dirty="0" sz="950" spc="45">
                <a:solidFill>
                  <a:srgbClr val="3B3B3B"/>
                </a:solidFill>
                <a:latin typeface="Lucida Sans Unicode"/>
                <a:cs typeface="Lucida Sans Unicode"/>
              </a:rPr>
              <a:t>EDICA</a:t>
            </a:r>
            <a:endParaRPr sz="950">
              <a:latin typeface="Lucida Sans Unicode"/>
              <a:cs typeface="Lucida Sans Unicode"/>
            </a:endParaRPr>
          </a:p>
          <a:p>
            <a:pPr marL="130175">
              <a:lnSpc>
                <a:spcPct val="100000"/>
              </a:lnSpc>
              <a:spcBef>
                <a:spcPts val="85"/>
              </a:spcBef>
              <a:tabLst>
                <a:tab pos="899794" algn="l"/>
              </a:tabLst>
            </a:pPr>
            <a:r>
              <a:rPr dirty="0" sz="850" spc="-10">
                <a:solidFill>
                  <a:srgbClr val="3F3F3F"/>
                </a:solidFill>
                <a:latin typeface="Lucida Sans Unicode"/>
                <a:cs typeface="Lucida Sans Unicode"/>
              </a:rPr>
              <a:t>01.05</a:t>
            </a:r>
            <a:r>
              <a:rPr dirty="0" sz="850">
                <a:solidFill>
                  <a:srgbClr val="3F3F3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3B3B3B"/>
                </a:solidFill>
                <a:latin typeface="Lucida Sans Unicode"/>
                <a:cs typeface="Lucida Sans Unicode"/>
              </a:rPr>
              <a:t>SecretãrÏa</a:t>
            </a:r>
            <a:r>
              <a:rPr dirty="0" sz="850" spc="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F3F3F"/>
                </a:solidFill>
                <a:latin typeface="Lucida Sans Unicode"/>
                <a:cs typeface="Lucida Sans Unicode"/>
              </a:rPr>
              <a:t>Municipaİ</a:t>
            </a:r>
            <a:r>
              <a:rPr dirty="0" sz="850" spc="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F3F3F"/>
                </a:solidFill>
                <a:latin typeface="Lucida Sans Unicode"/>
                <a:cs typeface="Lucida Sans Unicode"/>
              </a:rPr>
              <a:t>üe</a:t>
            </a:r>
            <a:r>
              <a:rPr dirty="0" sz="850" spc="-8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F3F3F"/>
                </a:solidFill>
                <a:latin typeface="Lucida Sans Unicode"/>
                <a:cs typeface="Lucida Sans Unicode"/>
              </a:rPr>
              <a:t>Planetjamento</a:t>
            </a:r>
            <a:r>
              <a:rPr dirty="0" sz="850" spc="9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Desenvólvimento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Lucida Sans Unicode"/>
                <a:cs typeface="Lucida Sans Unicode"/>
              </a:rPr>
              <a:t>Sustentävel</a:t>
            </a:r>
            <a:endParaRPr sz="850">
              <a:latin typeface="Lucida Sans Unicode"/>
              <a:cs typeface="Lucida Sans Unicode"/>
            </a:endParaRPr>
          </a:p>
          <a:p>
            <a:pPr marL="128270">
              <a:lnSpc>
                <a:spcPct val="100000"/>
              </a:lnSpc>
              <a:spcBef>
                <a:spcPts val="350"/>
              </a:spcBef>
              <a:tabLst>
                <a:tab pos="897890" algn="l"/>
              </a:tabLst>
            </a:pPr>
            <a:r>
              <a:rPr dirty="0" sz="850" spc="-70">
                <a:solidFill>
                  <a:srgbClr val="3D3D3D"/>
                </a:solidFill>
                <a:latin typeface="Lucida Sans Unicode"/>
                <a:cs typeface="Lucida Sans Unicode"/>
              </a:rPr>
              <a:t>2.799.</a:t>
            </a:r>
            <a:r>
              <a:rPr dirty="0" sz="850" spc="1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BABABA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BABAB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14">
                <a:solidFill>
                  <a:srgbClr val="414141"/>
                </a:solidFill>
                <a:latin typeface="Lucida Sans Unicode"/>
                <a:cs typeface="Lucida Sans Unicode"/>
              </a:rPr>
              <a:t>Man.utençăo</a:t>
            </a:r>
            <a:r>
              <a:rPr dirty="0" sz="850" spc="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24242"/>
                </a:solidFill>
                <a:latin typeface="Lucida Sans Unicode"/>
                <a:cs typeface="Lucida Sans Unicode"/>
              </a:rPr>
              <a:t>e.OpéracïonaIÏzação.das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D4D4D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Administrativas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1552" y="2657572"/>
            <a:ext cx="54952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72229" algn="l"/>
              </a:tabLst>
            </a:pPr>
            <a:r>
              <a:rPr dirty="0" sz="850" spc="-105">
                <a:solidFill>
                  <a:srgbClr val="414141"/>
                </a:solidFill>
                <a:latin typeface="Lucida Sans Unicode"/>
                <a:cs typeface="Lucida Sans Unicode"/>
              </a:rPr>
              <a:t>3.3.9:õ.3Š.05*.</a:t>
            </a:r>
            <a:r>
              <a:rPr dirty="0" sz="850" spc="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BABABA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160">
                <a:solidFill>
                  <a:srgbClr val="BABAB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BABABA"/>
                </a:solidFill>
                <a:latin typeface="Lucida Sans Unicode"/>
                <a:cs typeface="Lucida Sans Unicode"/>
              </a:rPr>
              <a:t>"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DEMAIS.</a:t>
            </a:r>
            <a:r>
              <a:rPr dirty="0" sz="850" spc="-10">
                <a:solidFill>
                  <a:srgbClr val="3D3D3D"/>
                </a:solidFill>
                <a:latin typeface="Lucida Sans Unicode"/>
                <a:cs typeface="Lucida Sans Unicode"/>
              </a:rPr>
              <a:t>SERVICES</a:t>
            </a:r>
            <a:r>
              <a:rPr dirty="0" sz="8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ÔE</a:t>
            </a:r>
            <a:r>
              <a:rPr dirty="0" sz="8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84848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JURÍDICA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85">
                <a:solidFill>
                  <a:srgbClr val="4B4B4B"/>
                </a:solidFill>
                <a:latin typeface="Lucida Sans Unicode"/>
                <a:cs typeface="Lucida Sans Unicode"/>
              </a:rPr>
              <a:t>I?ecumgs</a:t>
            </a:r>
            <a:r>
              <a:rPr dirty="0" sz="850" spc="-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B4B4B"/>
                </a:solidFill>
                <a:latin typeface="Lucida Sans Unicode"/>
                <a:cs typeface="Lucida Sans Unicode"/>
              </a:rPr>
              <a:t>nâo</a:t>
            </a:r>
            <a:r>
              <a:rPr dirty="0" sz="850" spc="-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44444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14141"/>
                </a:solidFill>
                <a:latin typeface="Lucida Sans Unicode"/>
                <a:cs typeface="Lucida Sans Unicode"/>
              </a:rPr>
              <a:t>lmposto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63314" y="2657572"/>
            <a:ext cx="5048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0">
                <a:solidFill>
                  <a:srgbClr val="3D3D3D"/>
                </a:solidFill>
                <a:latin typeface="Lucida Sans Unicode"/>
                <a:cs typeface="Lucida Sans Unicode"/>
              </a:rPr>
              <a:t>250.000,00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99169" y="2841247"/>
          <a:ext cx="6373495" cy="643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005"/>
                <a:gridCol w="135890"/>
                <a:gridCol w="165100"/>
                <a:gridCol w="269239"/>
                <a:gridCol w="776604"/>
                <a:gridCol w="378460"/>
                <a:gridCol w="1056005"/>
                <a:gridCol w="2395220"/>
                <a:gridCol w="958850"/>
              </a:tblGrid>
              <a:tr h="15430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69"/>
                        </a:lnSpc>
                      </a:pPr>
                      <a:r>
                        <a:rPr dirty="0" sz="850" spc="-50">
                          <a:solidFill>
                            <a:srgbClr val="959595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ts val="969"/>
                        </a:lnSpc>
                      </a:pPr>
                      <a:r>
                        <a:rPr dirty="0" sz="850" spc="-50">
                          <a:solidFill>
                            <a:srgbClr val="C6C6C6"/>
                          </a:solidFill>
                          <a:latin typeface="Lucida Sans Unicode"/>
                          <a:cs typeface="Lucida Sans Unicode"/>
                        </a:rPr>
                        <a:t>'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969"/>
                        </a:lnSpc>
                        <a:tabLst>
                          <a:tab pos="539115" algn="l"/>
                        </a:tabLst>
                      </a:pPr>
                      <a:r>
                        <a:rPr dirty="0" sz="850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*"</a:t>
                      </a:r>
                      <a:r>
                        <a:rPr dirty="0" sz="850" spc="-45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858585"/>
                          </a:solidFill>
                          <a:latin typeface="Lucida Sans Unicode"/>
                          <a:cs typeface="Lucida Sans Unicode"/>
                        </a:rPr>
                        <a:t>"“'</a:t>
                      </a:r>
                      <a:r>
                        <a:rPr dirty="0" sz="850">
                          <a:solidFill>
                            <a:srgbClr val="85858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“</a:t>
                      </a:r>
                      <a:r>
                        <a:rPr dirty="0" sz="850" spc="-25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60">
                          <a:solidFill>
                            <a:srgbClr val="9C9C9C"/>
                          </a:solidFill>
                          <a:latin typeface="Lucida Sans Unicode"/>
                          <a:cs typeface="Lucida Sans Unicode"/>
                        </a:rPr>
                        <a:t>"</a:t>
                      </a:r>
                      <a:r>
                        <a:rPr dirty="0" sz="850" spc="-120">
                          <a:solidFill>
                            <a:srgbClr val="9C9C9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20">
                          <a:solidFill>
                            <a:srgbClr val="9C9C9C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r>
                        <a:rPr dirty="0" sz="850" spc="10">
                          <a:solidFill>
                            <a:srgbClr val="9C9C9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C1C1C1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969"/>
                        </a:lnSpc>
                      </a:pPr>
                      <a:r>
                        <a:rPr dirty="0" sz="850" spc="-25">
                          <a:solidFill>
                            <a:srgbClr val="898989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r>
                        <a:rPr dirty="0" sz="850" spc="85">
                          <a:solidFill>
                            <a:srgbClr val="89898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707070"/>
                          </a:solidFill>
                          <a:latin typeface="Lucida Sans Unicode"/>
                          <a:cs typeface="Lucida Sans Unicode"/>
                        </a:rPr>
                        <a:t>"</a:t>
                      </a:r>
                      <a:r>
                        <a:rPr dirty="0" sz="850" spc="-55">
                          <a:solidFill>
                            <a:srgbClr val="70707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B1B1B1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r>
                        <a:rPr dirty="0" sz="850" spc="5">
                          <a:solidFill>
                            <a:srgbClr val="B1B1B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909090"/>
                          </a:solidFill>
                          <a:latin typeface="Lucida Sans Unicode"/>
                          <a:cs typeface="Lucida Sans Unicode"/>
                        </a:rPr>
                        <a:t>’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050">
                        <a:lnSpc>
                          <a:spcPts val="969"/>
                        </a:lnSpc>
                      </a:pPr>
                      <a:r>
                        <a:rPr dirty="0" sz="85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Pröjeto</a:t>
                      </a:r>
                      <a:r>
                        <a:rPr dirty="0" sz="850" spc="-9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/“Atividade</a:t>
                      </a:r>
                      <a:r>
                        <a:rPr dirty="0" sz="850" spc="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69"/>
                        </a:lnSpc>
                      </a:pPr>
                      <a:r>
                        <a:rPr dirty="0" sz="8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495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167005" algn="l"/>
                        </a:tabLst>
                      </a:pPr>
                      <a:r>
                        <a:rPr dirty="0" sz="850" spc="-50">
                          <a:solidFill>
                            <a:srgbClr val="CCCCCC"/>
                          </a:solidFill>
                          <a:latin typeface="Lucida Sans Unicode"/>
                          <a:cs typeface="Lucida Sans Unicode"/>
                        </a:rPr>
                        <a:t>'</a:t>
                      </a:r>
                      <a:r>
                        <a:rPr dirty="0" sz="850">
                          <a:solidFill>
                            <a:srgbClr val="CCCCC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25">
                          <a:solidFill>
                            <a:srgbClr val="A1A1A1"/>
                          </a:solidFill>
                          <a:latin typeface="Lucida Sans Unicode"/>
                          <a:cs typeface="Lucida Sans Unicode"/>
                        </a:rPr>
                        <a:t>'"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algn="ctr" marL="526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1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1000" spc="-1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000" spc="-1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Mid</a:t>
                      </a:r>
                      <a:endParaRPr sz="10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>
                          <a:solidFill>
                            <a:srgbClr val="BDBDBD"/>
                          </a:solidFill>
                          <a:latin typeface="Lucida Sans Unicode"/>
                          <a:cs typeface="Lucida Sans Unicode"/>
                        </a:rPr>
                        <a:t>‘</a:t>
                      </a:r>
                      <a:r>
                        <a:rPr dirty="0" sz="850" spc="345">
                          <a:solidFill>
                            <a:srgbClr val="BDBDB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D1D1D1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00" spc="-6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sz="100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EBtucaçăo</a:t>
                      </a:r>
                      <a:endParaRPr sz="10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5302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Tötäl </a:t>
                      </a:r>
                      <a:r>
                        <a:rPr dirty="0" sz="850" spc="-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ts val="1180"/>
                        </a:lnSpc>
                      </a:pPr>
                      <a:r>
                        <a:rPr dirty="0" sz="1000" spc="-3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0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80"/>
                        </a:lnSpc>
                      </a:pPr>
                      <a:r>
                        <a:rPr dirty="0" sz="1000" spc="-3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0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180"/>
                        </a:lnSpc>
                      </a:pPr>
                      <a:r>
                        <a:rPr dirty="0" sz="100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Edu:</a:t>
                      </a:r>
                      <a:endParaRPr sz="10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::</a:t>
                      </a:r>
                      <a:r>
                        <a:rPr dirty="0" sz="100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000" spc="-9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(FUN</a:t>
                      </a:r>
                      <a:endParaRPr sz="10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85857" y="3742789"/>
            <a:ext cx="387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14">
                <a:solidFill>
                  <a:srgbClr val="BCBCBC"/>
                </a:solidFill>
                <a:latin typeface="Lucida Sans Unicode"/>
                <a:cs typeface="Lucida Sans Unicode"/>
              </a:rPr>
              <a:t>”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84469" y="3742789"/>
            <a:ext cx="177355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86105">
              <a:lnSpc>
                <a:spcPct val="100000"/>
              </a:lnSpc>
              <a:spcBef>
                <a:spcPts val="100"/>
              </a:spcBef>
              <a:tabLst>
                <a:tab pos="254635" algn="l"/>
                <a:tab pos="457834" algn="l"/>
              </a:tabLst>
            </a:pPr>
            <a:r>
              <a:rPr dirty="0" sz="700">
                <a:solidFill>
                  <a:srgbClr val="AFAFAF"/>
                </a:solidFill>
                <a:latin typeface="Lucida Sans Unicode"/>
                <a:cs typeface="Lucida Sans Unicode"/>
              </a:rPr>
              <a:t>.'</a:t>
            </a:r>
            <a:r>
              <a:rPr dirty="0" sz="700" spc="30">
                <a:solidFill>
                  <a:srgbClr val="AFAFA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50">
                <a:solidFill>
                  <a:srgbClr val="ACACAC"/>
                </a:solidFill>
                <a:latin typeface="Lucida Sans Unicode"/>
                <a:cs typeface="Lucida Sans Unicode"/>
              </a:rPr>
              <a:t>:</a:t>
            </a:r>
            <a:r>
              <a:rPr dirty="0" sz="700">
                <a:solidFill>
                  <a:srgbClr val="ACACAC"/>
                </a:solidFill>
                <a:latin typeface="Lucida Sans Unicode"/>
                <a:cs typeface="Lucida Sans Unicode"/>
              </a:rPr>
              <a:t>	</a:t>
            </a:r>
            <a:r>
              <a:rPr dirty="0" sz="700" spc="-50">
                <a:solidFill>
                  <a:srgbClr val="696969"/>
                </a:solidFill>
                <a:latin typeface="Lucida Sans Unicode"/>
                <a:cs typeface="Lucida Sans Unicode"/>
              </a:rPr>
              <a:t>:</a:t>
            </a:r>
            <a:r>
              <a:rPr dirty="0" sz="700">
                <a:solidFill>
                  <a:srgbClr val="696969"/>
                </a:solidFill>
                <a:latin typeface="Lucida Sans Unicode"/>
                <a:cs typeface="Lucida Sans Unicode"/>
              </a:rPr>
              <a:t>	</a:t>
            </a:r>
            <a:r>
              <a:rPr dirty="0" sz="700" spc="-40">
                <a:solidFill>
                  <a:srgbClr val="909090"/>
                </a:solidFill>
                <a:latin typeface="Lucida Sans Unicode"/>
                <a:cs typeface="Lucida Sans Unicode"/>
              </a:rPr>
              <a:t>'</a:t>
            </a:r>
            <a:r>
              <a:rPr dirty="0" sz="700" spc="-130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75">
                <a:solidFill>
                  <a:srgbClr val="C6C6C6"/>
                </a:solidFill>
                <a:latin typeface="Lucida Sans Unicode"/>
                <a:cs typeface="Lucida Sans Unicode"/>
              </a:rPr>
              <a:t>-</a:t>
            </a:r>
            <a:r>
              <a:rPr dirty="0" sz="700" spc="160">
                <a:solidFill>
                  <a:srgbClr val="C6C6C6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808080"/>
                </a:solidFill>
                <a:latin typeface="Lucida Sans Unicode"/>
                <a:cs typeface="Lucida Sans Unicode"/>
              </a:rPr>
              <a:t>.”</a:t>
            </a:r>
            <a:r>
              <a:rPr dirty="0" sz="700" spc="229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AFAFAF"/>
                </a:solidFill>
                <a:latin typeface="Lucida Sans Unicode"/>
                <a:cs typeface="Lucida Sans Unicode"/>
              </a:rPr>
              <a:t>.</a:t>
            </a:r>
            <a:r>
              <a:rPr dirty="0" sz="700" spc="-5">
                <a:solidFill>
                  <a:srgbClr val="AFAFA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606060"/>
                </a:solidFill>
                <a:latin typeface="Lucida Sans Unicode"/>
                <a:cs typeface="Lucida Sans Unicode"/>
              </a:rPr>
              <a:t>.'”.</a:t>
            </a:r>
            <a:r>
              <a:rPr dirty="0" sz="700" spc="24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50">
                <a:solidFill>
                  <a:srgbClr val="959595"/>
                </a:solidFill>
                <a:latin typeface="Lucida Sans Unicode"/>
                <a:cs typeface="Lucida Sans Unicode"/>
              </a:rPr>
              <a:t>'</a:t>
            </a:r>
            <a:endParaRPr sz="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700">
              <a:latin typeface="Lucida Sans Unicode"/>
              <a:cs typeface="Lucida Sans Unicode"/>
            </a:endParaRPr>
          </a:p>
          <a:p>
            <a:pPr algn="ctr" marR="593725">
              <a:lnSpc>
                <a:spcPct val="100000"/>
              </a:lnSpc>
            </a:pPr>
            <a:r>
              <a:rPr dirty="0" sz="850" spc="-150">
                <a:solidFill>
                  <a:srgbClr val="484848"/>
                </a:solidFill>
                <a:latin typeface="Lucida Sans Unicode"/>
                <a:cs typeface="Lucida Sans Unicode"/>
              </a:rPr>
              <a:t>”Trañšoo</a:t>
            </a:r>
            <a:r>
              <a:rPr dirty="0" sz="850" spc="-150">
                <a:solidFill>
                  <a:srgbClr val="4F4F4F"/>
                </a:solidFill>
                <a:latin typeface="Lucida Sans Unicode"/>
                <a:cs typeface="Lucida Sans Unicode"/>
              </a:rPr>
              <a:t>Arte</a:t>
            </a:r>
            <a:r>
              <a:rPr dirty="0" sz="850" spc="-8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Escobar</a:t>
            </a:r>
            <a:r>
              <a:rPr dirty="0" sz="850" spc="2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D8D8D8"/>
                </a:solidFill>
                <a:latin typeface="Lucida Sans Unicode"/>
                <a:cs typeface="Lucida Sans Unicode"/>
              </a:rPr>
              <a:t>"</a:t>
            </a:r>
            <a:r>
              <a:rPr dirty="0" sz="850" spc="440">
                <a:solidFill>
                  <a:srgbClr val="D8D8D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DADADA"/>
                </a:solidFill>
                <a:latin typeface="Lucida Sans Unicode"/>
                <a:cs typeface="Lucida Sans Unicode"/>
              </a:rPr>
              <a:t>.</a:t>
            </a:r>
            <a:endParaRPr sz="8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275"/>
              </a:spcBef>
            </a:pPr>
            <a:r>
              <a:rPr dirty="0" baseline="-19607" sz="1275" spc="-397">
                <a:solidFill>
                  <a:srgbClr val="C1C1C1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265">
                <a:solidFill>
                  <a:srgbClr val="444444"/>
                </a:solidFill>
                <a:latin typeface="Lucida Sans Unicode"/>
                <a:cs typeface="Lucida Sans Unicode"/>
              </a:rPr>
              <a:t>Ô</a:t>
            </a:r>
            <a:r>
              <a:rPr dirty="0" baseline="-19607" sz="1275" spc="-397">
                <a:solidFill>
                  <a:srgbClr val="C1C1C1"/>
                </a:solidFill>
                <a:latin typeface="Lucida Sans Unicode"/>
                <a:cs typeface="Lucida Sans Unicode"/>
              </a:rPr>
              <a:t>.</a:t>
            </a:r>
            <a:r>
              <a:rPr dirty="0" baseline="-19607" sz="1275" spc="-75">
                <a:solidFill>
                  <a:srgbClr val="C1C1C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60">
                <a:solidFill>
                  <a:srgbClr val="444444"/>
                </a:solidFill>
                <a:latin typeface="Lucida Sans Unicode"/>
                <a:cs typeface="Lucida Sans Unicode"/>
              </a:rPr>
              <a:t>U</a:t>
            </a:r>
            <a:r>
              <a:rPr dirty="0" baseline="-19607" sz="1275" spc="-390">
                <a:solidFill>
                  <a:srgbClr val="A1A1A1"/>
                </a:solidFill>
                <a:latin typeface="Lucida Sans Unicode"/>
                <a:cs typeface="Lucida Sans Unicode"/>
              </a:rPr>
              <a:t>.</a:t>
            </a:r>
            <a:r>
              <a:rPr dirty="0" baseline="-19607" sz="1275" spc="-217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20">
                <a:solidFill>
                  <a:srgbClr val="C6C6C6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80">
                <a:solidFill>
                  <a:srgbClr val="444444"/>
                </a:solidFill>
                <a:latin typeface="Lucida Sans Unicode"/>
                <a:cs typeface="Lucida Sans Unicode"/>
              </a:rPr>
              <a:t>TROË</a:t>
            </a: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330">
                <a:solidFill>
                  <a:srgbClr val="8E8E8E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640">
                <a:solidFill>
                  <a:srgbClr val="3D3D3D"/>
                </a:solidFill>
                <a:latin typeface="Lucida Sans Unicode"/>
                <a:cs typeface="Lucida Sans Unicode"/>
              </a:rPr>
              <a:t>M</a:t>
            </a:r>
            <a:r>
              <a:rPr dirty="0" baseline="-19607" sz="1275" spc="-60">
                <a:solidFill>
                  <a:srgbClr val="8E8E8E"/>
                </a:solidFill>
                <a:latin typeface="Lucida Sans Unicode"/>
                <a:cs typeface="Lucida Sans Unicode"/>
              </a:rPr>
              <a:t>.</a:t>
            </a:r>
            <a:r>
              <a:rPr dirty="0" baseline="-19607" sz="1275" spc="135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ATERIAL</a:t>
            </a:r>
            <a:r>
              <a:rPr dirty="0" baseline="-19607" sz="1275" spc="-157">
                <a:solidFill>
                  <a:srgbClr val="AFAFAF"/>
                </a:solidFill>
                <a:latin typeface="Lucida Sans Unicode"/>
                <a:cs typeface="Lucida Sans Unicode"/>
              </a:rPr>
              <a:t>'.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S</a:t>
            </a:r>
            <a:r>
              <a:rPr dirty="0" sz="850" spc="-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12">
                <a:solidFill>
                  <a:srgbClr val="C6C6C6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DÉ</a:t>
            </a:r>
            <a:r>
              <a:rPr dirty="0" sz="85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39454" y="3508370"/>
          <a:ext cx="6329045" cy="299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8854"/>
                <a:gridCol w="2083435"/>
                <a:gridCol w="628650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69"/>
                        </a:lnSpc>
                        <a:tabLst>
                          <a:tab pos="767080" algn="l"/>
                        </a:tabLst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3.1.9.0.13.06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3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I.R;</a:t>
                      </a:r>
                      <a:r>
                        <a:rPr dirty="0" sz="850" spc="-135">
                          <a:solidFill>
                            <a:srgbClr val="858585"/>
                          </a:solidFill>
                          <a:latin typeface="Lucida Sans Unicode"/>
                          <a:cs typeface="Lucida Sans Unicode"/>
                        </a:rPr>
                        <a:t>têqïmë</a:t>
                      </a:r>
                      <a:r>
                        <a:rPr dirty="0" sz="850" spc="-25">
                          <a:solidFill>
                            <a:srgbClr val="85858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tËéraİ</a:t>
                      </a:r>
                      <a:r>
                        <a:rPr dirty="0" sz="850" spc="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ğët.P,țeÿjüèÿcia:Professoreś</a:t>
                      </a:r>
                      <a:r>
                        <a:rPr dirty="0" sz="850" spc="6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”INSS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ts val="969"/>
                        </a:lnSpc>
                      </a:pPr>
                      <a:r>
                        <a:rPr dirty="0" sz="850" spc="-8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850" spc="-1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sz="85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Impost‹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69"/>
                        </a:lnSpc>
                      </a:pPr>
                      <a:r>
                        <a:rPr dirty="0" sz="8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325.000,00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498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806450" algn="l"/>
                        </a:tabLst>
                      </a:pPr>
                      <a:r>
                        <a:rPr dirty="0" sz="8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3.1.9.0.13.07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Regime</a:t>
                      </a:r>
                      <a:r>
                        <a:rPr dirty="0" sz="8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I?róğriö</a:t>
                      </a:r>
                      <a:r>
                        <a:rPr dirty="0" sz="850" spc="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0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PrëVidência’Professores</a:t>
                      </a:r>
                      <a:r>
                        <a:rPr dirty="0" sz="850" spc="-1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Seroprev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9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T.ransferências</a:t>
                      </a:r>
                      <a:r>
                        <a:rPr dirty="0" sz="850" spc="-8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sz="850" spc="-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Impostc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513511" y="3962880"/>
            <a:ext cx="67691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375"/>
              </a:spcBef>
            </a:pP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2</a:t>
            </a:r>
            <a:r>
              <a:rPr dirty="0" sz="850" spc="-1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484848"/>
                </a:solidFill>
                <a:latin typeface="Lucida Sans Unicode"/>
                <a:cs typeface="Lucida Sans Unicode"/>
              </a:rPr>
              <a:t>050</a:t>
            </a:r>
            <a:r>
              <a:rPr dirty="0" sz="850" spc="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8C8C8C"/>
                </a:solidFill>
                <a:latin typeface="Lucida Sans Unicode"/>
                <a:cs typeface="Lucida Sans Unicode"/>
              </a:rPr>
              <a:t>.</a:t>
            </a:r>
            <a:endParaRPr sz="85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275"/>
              </a:spcBef>
            </a:pPr>
            <a:r>
              <a:rPr dirty="0" baseline="-19607" sz="1275" spc="-509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10">
                <a:solidFill>
                  <a:srgbClr val="464646"/>
                </a:solidFill>
                <a:latin typeface="Lucida Sans Unicode"/>
                <a:cs typeface="Lucida Sans Unicode"/>
              </a:rPr>
              <a:t>3’3</a:t>
            </a:r>
            <a:r>
              <a:rPr dirty="0" baseline="-19607" sz="1275" spc="-165">
                <a:solidFill>
                  <a:srgbClr val="464646"/>
                </a:solidFill>
                <a:latin typeface="Lucida Sans Unicode"/>
                <a:cs typeface="Lucida Sans Unicode"/>
              </a:rPr>
              <a:t>'</a:t>
            </a:r>
            <a:r>
              <a:rPr dirty="0" sz="850" spc="-110">
                <a:solidFill>
                  <a:srgbClr val="444444"/>
                </a:solidFill>
                <a:latin typeface="Lucida Sans Unicode"/>
                <a:cs typeface="Lucida Sans Unicode"/>
              </a:rPr>
              <a:t>9</a:t>
            </a:r>
            <a:r>
              <a:rPr dirty="0" baseline="-19607" sz="1275" spc="-165">
                <a:solidFill>
                  <a:srgbClr val="505050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-110">
                <a:solidFill>
                  <a:srgbClr val="494949"/>
                </a:solidFill>
                <a:latin typeface="Lucida Sans Unicode"/>
                <a:cs typeface="Lucida Sans Unicode"/>
              </a:rPr>
              <a:t>0'</a:t>
            </a:r>
            <a:r>
              <a:rPr dirty="0" baseline="-19607" sz="1275" spc="-165">
                <a:solidFill>
                  <a:srgbClr val="4F4F4F"/>
                </a:solidFill>
                <a:latin typeface="Lucida Sans Unicode"/>
                <a:cs typeface="Lucida Sans Unicode"/>
              </a:rPr>
              <a:t>'</a:t>
            </a:r>
            <a:r>
              <a:rPr dirty="0" sz="850" spc="-110">
                <a:solidFill>
                  <a:srgbClr val="494949"/>
                </a:solidFill>
                <a:latin typeface="Lucida Sans Unicode"/>
                <a:cs typeface="Lucida Sans Unicode"/>
              </a:rPr>
              <a:t>3Ó</a:t>
            </a:r>
            <a:r>
              <a:rPr dirty="0" sz="850" spc="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03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42502" y="4528856"/>
          <a:ext cx="632587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9610"/>
                <a:gridCol w="2289175"/>
                <a:gridCol w="2646680"/>
                <a:gridCol w="622935"/>
              </a:tblGrid>
              <a:tr h="151130">
                <a:tc>
                  <a:txBody>
                    <a:bodyPr/>
                    <a:lstStyle/>
                    <a:p>
                      <a:pPr marL="33655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2.066“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969"/>
                        </a:lnSpc>
                      </a:pPr>
                      <a:r>
                        <a:rPr dirty="0" sz="850" spc="-8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.Uaidades</a:t>
                      </a:r>
                      <a:r>
                        <a:rPr dirty="0" sz="850" spc="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Esćolares</a:t>
                      </a:r>
                      <a:r>
                        <a:rPr dirty="0" sz="850" spc="-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7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0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’</a:t>
                      </a:r>
                      <a:r>
                        <a:rPr dirty="0" sz="850" spc="-10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Ńlerëndã.</a:t>
                      </a:r>
                      <a:r>
                        <a:rPr dirty="0" sz="850" spc="-114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Escoİara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3.3.9.0:30.03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ÖUTROS</a:t>
                      </a:r>
                      <a:r>
                        <a:rPr dirty="0" sz="8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CÖNSUMÖ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911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50" spc="-1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8150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4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RG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3928331" y="3837363"/>
          <a:ext cx="2940685" cy="646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9920"/>
                <a:gridCol w="963930"/>
              </a:tblGrid>
              <a:tr h="239395">
                <a:tc>
                  <a:txBody>
                    <a:bodyPr/>
                    <a:lstStyle/>
                    <a:p>
                      <a:pPr algn="ctr" marR="406400">
                        <a:lnSpc>
                          <a:spcPts val="969"/>
                        </a:lnSpc>
                      </a:pPr>
                      <a:r>
                        <a:rPr dirty="0" sz="850" spc="-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9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3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69"/>
                        </a:lnSpc>
                      </a:pPr>
                      <a:r>
                        <a:rPr dirty="0" sz="850" spc="-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825.000,00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247015">
                <a:tc>
                  <a:txBody>
                    <a:bodyPr/>
                    <a:lstStyle/>
                    <a:p>
                      <a:pPr algn="ctr" marR="47815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PNATE</a:t>
                      </a:r>
                      <a:r>
                        <a:rPr dirty="0" sz="850" spc="1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’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779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48.000,00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7790"/>
                </a:tc>
              </a:tr>
              <a:tr h="160020">
                <a:tc>
                  <a:txBody>
                    <a:bodyPr/>
                    <a:lstStyle/>
                    <a:p>
                      <a:pPr algn="ctr" marR="412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5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48.000,00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560506" y="5024489"/>
            <a:ext cx="53460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165" algn="l"/>
                <a:tab pos="650875" algn="l"/>
              </a:tabLst>
            </a:pP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2.067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ACACAC"/>
                </a:solidFill>
                <a:latin typeface="Lucida Sans Unicode"/>
                <a:cs typeface="Lucida Sans Unicode"/>
              </a:rPr>
              <a:t>,.</a:t>
            </a:r>
            <a:r>
              <a:rPr dirty="0" sz="850" spc="-25">
                <a:solidFill>
                  <a:srgbClr val="A3A3A3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A3A3A3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BFBFBF"/>
                </a:solidFill>
                <a:latin typeface="Lucida Sans Unicode"/>
                <a:cs typeface="Lucida Sans Unicode"/>
              </a:rPr>
              <a:t>,</a:t>
            </a:r>
            <a:r>
              <a:rPr dirty="0" sz="850" spc="210">
                <a:solidFill>
                  <a:srgbClr val="BFBFBF"/>
                </a:solidFill>
                <a:latin typeface="Lucida Sans Unicode"/>
                <a:cs typeface="Lucida Sans Unicode"/>
              </a:rPr>
              <a:t>  </a:t>
            </a:r>
            <a:r>
              <a:rPr dirty="0" sz="850" spc="-114">
                <a:solidFill>
                  <a:srgbClr val="484848"/>
                </a:solidFill>
                <a:latin typeface="Lucida Sans Unicode"/>
                <a:cs typeface="Lucida Sans Unicode"/>
              </a:rPr>
              <a:t>U?ifo</a:t>
            </a:r>
            <a:r>
              <a:rPr dirty="0" sz="850" spc="-114">
                <a:solidFill>
                  <a:srgbClr val="424242"/>
                </a:solidFill>
                <a:latin typeface="Lucida Sans Unicode"/>
                <a:cs typeface="Lucida Sans Unicode"/>
              </a:rPr>
              <a:t>/rmeș.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84848"/>
                </a:solidFill>
                <a:latin typeface="Lucida Sans Unicode"/>
                <a:cs typeface="Lucida Sans Unicode"/>
              </a:rPr>
              <a:t>Matęriäl</a:t>
            </a:r>
            <a:r>
              <a:rPr dirty="0" sz="85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84848"/>
                </a:solidFill>
                <a:latin typeface="Lucida Sans Unicode"/>
                <a:cs typeface="Lucida Sans Unicode"/>
              </a:rPr>
              <a:t>Permanënte,</a:t>
            </a:r>
            <a:r>
              <a:rPr dirty="0" sz="850" spc="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Obras</a:t>
            </a:r>
            <a:r>
              <a:rPr dirty="0" sz="850" spc="-6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F4F4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05050"/>
                </a:solidFill>
                <a:latin typeface="Lucida Sans Unicode"/>
                <a:cs typeface="Lucida Sans Unicode"/>
              </a:rPr>
              <a:t>Instalacöes,</a:t>
            </a:r>
            <a:r>
              <a:rPr dirty="0" sz="850" spc="4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525252"/>
                </a:solidFill>
                <a:latin typeface="Lucida Sans Unicode"/>
                <a:cs typeface="Lucida Sans Unicode"/>
              </a:rPr>
              <a:t>Material</a:t>
            </a:r>
            <a:r>
              <a:rPr dirty="0" sz="850" spc="18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F4F4F"/>
                </a:solidFill>
                <a:latin typeface="Lucida Sans Unicode"/>
                <a:cs typeface="Lucida Sans Unicode"/>
              </a:rPr>
              <a:t>Didâtico</a:t>
            </a:r>
            <a:r>
              <a:rPr dirty="0" sz="850" spc="-4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05050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94949"/>
                </a:solidFill>
                <a:latin typeface="Lucida Sans Unicode"/>
                <a:cs typeface="Lucida Sans Unicode"/>
              </a:rPr>
              <a:t>Distribuiçăo</a:t>
            </a:r>
            <a:r>
              <a:rPr dirty="0" sz="850" spc="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Gratuita</a:t>
            </a:r>
            <a:r>
              <a:rPr dirty="0" sz="85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QSE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63933" y="5147861"/>
            <a:ext cx="287528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8784" marR="5080" indent="-426720">
              <a:lnSpc>
                <a:spcPct val="129299"/>
              </a:lnSpc>
              <a:spcBef>
                <a:spcPts val="100"/>
              </a:spcBef>
              <a:tabLst>
                <a:tab pos="763905" algn="l"/>
                <a:tab pos="1222375" algn="l"/>
                <a:tab pos="2040255" algn="l"/>
                <a:tab pos="2304415" algn="l"/>
              </a:tabLst>
            </a:pPr>
            <a:r>
              <a:rPr dirty="0" sz="850" spc="-80">
                <a:solidFill>
                  <a:srgbClr val="2B2B2B"/>
                </a:solidFill>
                <a:latin typeface="Lucida Sans Unicode"/>
                <a:cs typeface="Lucida Sans Unicode"/>
              </a:rPr>
              <a:t>4.4.9.0:52.õß</a:t>
            </a:r>
            <a:r>
              <a:rPr dirty="0" sz="850" spc="3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24242"/>
                </a:solidFill>
                <a:latin typeface="Lucida Sans Unicode"/>
                <a:cs typeface="Lucida Sans Unicode"/>
              </a:rPr>
              <a:t>'.'-</a:t>
            </a:r>
            <a:r>
              <a:rPr dirty="0" sz="850" spc="-70">
                <a:solidFill>
                  <a:srgbClr val="424242"/>
                </a:solidFill>
                <a:latin typeface="Lucida Sans Unicode"/>
                <a:cs typeface="Lucida Sans Unicode"/>
              </a:rPr>
              <a:t>EQU.IPAMENTOS</a:t>
            </a:r>
            <a:r>
              <a:rPr dirty="0" sz="850" spc="-9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D5D5D"/>
                </a:solidFill>
                <a:latin typeface="Lucida Sans Unicode"/>
                <a:cs typeface="Lucida Sans Unicode"/>
              </a:rPr>
              <a:t>Ê</a:t>
            </a:r>
            <a:r>
              <a:rPr dirty="0" sz="850" spc="2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24242"/>
                </a:solidFill>
                <a:latin typeface="Lucida Sans Unicode"/>
                <a:cs typeface="Lucida Sans Unicode"/>
              </a:rPr>
              <a:t>MATERIAL</a:t>
            </a:r>
            <a:r>
              <a:rPr dirty="0" sz="85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94949"/>
                </a:solidFill>
                <a:latin typeface="Lucida Sans Unicode"/>
                <a:cs typeface="Lucida Sans Unicode"/>
              </a:rPr>
              <a:t>F'ERMANENTE </a:t>
            </a:r>
            <a:r>
              <a:rPr dirty="0" sz="850" spc="-25">
                <a:solidFill>
                  <a:srgbClr val="828282"/>
                </a:solidFill>
                <a:latin typeface="Lucida Sans Unicode"/>
                <a:cs typeface="Lucida Sans Unicode"/>
              </a:rPr>
              <a:t>"•</a:t>
            </a:r>
            <a:r>
              <a:rPr dirty="0" sz="850" spc="-25">
                <a:solidFill>
                  <a:srgbClr val="939393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939393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646464"/>
                </a:solidFill>
                <a:latin typeface="Lucida Sans Unicode"/>
                <a:cs typeface="Lucida Sans Unicode"/>
              </a:rPr>
              <a:t>ï..t'/,</a:t>
            </a:r>
            <a:r>
              <a:rPr dirty="0" sz="850" spc="-3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646464"/>
                </a:solidFill>
                <a:latin typeface="Lucida Sans Unicode"/>
                <a:cs typeface="Lucida Sans Unicode"/>
              </a:rPr>
              <a:t>'</a:t>
            </a:r>
            <a:r>
              <a:rPr dirty="0" sz="850">
                <a:solidFill>
                  <a:srgbClr val="646464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979797"/>
                </a:solidFill>
                <a:latin typeface="Lucida Sans Unicode"/>
                <a:cs typeface="Lucida Sans Unicode"/>
              </a:rPr>
              <a:t>:</a:t>
            </a:r>
            <a:r>
              <a:rPr dirty="0" sz="850" spc="-110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909090"/>
                </a:solidFill>
                <a:latin typeface="Lucida Sans Unicode"/>
                <a:cs typeface="Lucida Sans Unicode"/>
              </a:rPr>
              <a:t>.“,</a:t>
            </a:r>
            <a:r>
              <a:rPr dirty="0" sz="850" spc="420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8C8C8C"/>
                </a:solidFill>
                <a:latin typeface="Lucida Sans Unicode"/>
                <a:cs typeface="Lucida Sans Unicode"/>
              </a:rPr>
              <a:t>..</a:t>
            </a:r>
            <a:r>
              <a:rPr dirty="0" sz="850" spc="-110">
                <a:solidFill>
                  <a:srgbClr val="909090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30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65">
                <a:solidFill>
                  <a:srgbClr val="9A9A9A"/>
                </a:solidFill>
                <a:latin typeface="Lucida Sans Unicode"/>
                <a:cs typeface="Lucida Sans Unicode"/>
              </a:rPr>
              <a:t>:,"</a:t>
            </a:r>
            <a:r>
              <a:rPr dirty="0" sz="850" spc="95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878787"/>
                </a:solidFill>
                <a:latin typeface="Lucida Sans Unicode"/>
                <a:cs typeface="Lucida Sans Unicode"/>
              </a:rPr>
              <a:t>.'.”.</a:t>
            </a:r>
            <a:r>
              <a:rPr dirty="0" sz="850" spc="55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40">
                <a:solidFill>
                  <a:srgbClr val="959595"/>
                </a:solidFill>
                <a:latin typeface="Lucida Sans Unicode"/>
                <a:cs typeface="Lucida Sans Unicode"/>
              </a:rPr>
              <a:t>•:</a:t>
            </a:r>
            <a:r>
              <a:rPr dirty="0" sz="850">
                <a:solidFill>
                  <a:srgbClr val="959595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C6C6C6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C6C6C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C8C8C8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48750" y="5147861"/>
            <a:ext cx="14382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6884">
              <a:lnSpc>
                <a:spcPct val="129299"/>
              </a:lnSpc>
              <a:spcBef>
                <a:spcPts val="100"/>
              </a:spcBef>
            </a:pPr>
            <a:r>
              <a:rPr dirty="0" sz="850" spc="-100">
                <a:solidFill>
                  <a:srgbClr val="4D4D4D"/>
                </a:solidFill>
                <a:latin typeface="Lucida Sans Unicode"/>
                <a:cs typeface="Lucida Sans Unicode"/>
              </a:rPr>
              <a:t>Salário-</a:t>
            </a:r>
            <a:r>
              <a:rPr dirty="0" sz="850" spc="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Ëducacão </a:t>
            </a:r>
            <a:r>
              <a:rPr dirty="0" sz="850" spc="-60">
                <a:solidFill>
                  <a:srgbClr val="494949"/>
                </a:solidFill>
                <a:latin typeface="Lucida Sans Unicode"/>
                <a:cs typeface="Lucida Sans Unicode"/>
              </a:rPr>
              <a:t>Total </a:t>
            </a:r>
            <a:r>
              <a:rPr dirty="0" sz="850" spc="-70">
                <a:solidFill>
                  <a:srgbClr val="46464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64646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 b="1">
                <a:solidFill>
                  <a:srgbClr val="464646"/>
                </a:solidFill>
                <a:latin typeface="Arial"/>
                <a:cs typeface="Arial"/>
              </a:rPr>
              <a:t>/</a:t>
            </a:r>
            <a:r>
              <a:rPr dirty="0" sz="850" spc="-3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444444"/>
                </a:solidFill>
                <a:latin typeface="Arial"/>
                <a:cs typeface="Arial"/>
              </a:rPr>
              <a:t>Atividade</a:t>
            </a:r>
            <a:r>
              <a:rPr dirty="0" sz="850" spc="2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494949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656732" y="5775637"/>
            <a:ext cx="137858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633" sz="2550" spc="-330">
                <a:solidFill>
                  <a:srgbClr val="424242"/>
                </a:solidFill>
                <a:latin typeface="Lucida Sans Unicode"/>
                <a:cs typeface="Lucida Sans Unicode"/>
              </a:rPr>
              <a:t>Z’‹:ï.v..:E</a:t>
            </a:r>
            <a:r>
              <a:rPr dirty="0" baseline="1633" sz="2550" spc="254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2550" spc="-532">
                <a:solidFill>
                  <a:srgbClr val="424242"/>
                </a:solidFill>
                <a:latin typeface="Lucida Sans Unicode"/>
                <a:cs typeface="Lucida Sans Unicode"/>
              </a:rPr>
              <a:t>T.</a:t>
            </a:r>
            <a:r>
              <a:rPr dirty="0" baseline="1633" sz="2550" spc="-532">
                <a:solidFill>
                  <a:srgbClr val="424242"/>
                </a:solidFill>
                <a:latin typeface="Lucida Sans Unicode"/>
                <a:cs typeface="Lucida Sans Unicode"/>
              </a:rPr>
              <a:t>.U.</a:t>
            </a:r>
            <a:r>
              <a:rPr dirty="0" sz="1700" spc="-355">
                <a:solidFill>
                  <a:srgbClr val="424242"/>
                </a:solidFill>
                <a:latin typeface="Lucida Sans Unicode"/>
                <a:cs typeface="Lucida Sans Unicode"/>
              </a:rPr>
              <a:t>CÖ</a:t>
            </a:r>
            <a:r>
              <a:rPr dirty="0" baseline="1633" sz="2550" spc="-532">
                <a:solidFill>
                  <a:srgbClr val="424242"/>
                </a:solidFill>
                <a:latin typeface="Lucida Sans Unicode"/>
                <a:cs typeface="Lucida Sans Unicode"/>
              </a:rPr>
              <a:t>ES</a:t>
            </a:r>
            <a:endParaRPr baseline="1633" sz="25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69568" y="5155253"/>
            <a:ext cx="504190" cy="35369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390"/>
              </a:spcBef>
            </a:pPr>
            <a:r>
              <a:rPr dirty="0" sz="800" spc="-110">
                <a:solidFill>
                  <a:srgbClr val="424242"/>
                </a:solidFill>
                <a:latin typeface="Arial Black"/>
                <a:cs typeface="Arial Black"/>
              </a:rPr>
              <a:t>100.000.00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50" spc="-135">
                <a:solidFill>
                  <a:srgbClr val="3D3D3D"/>
                </a:solidFill>
                <a:latin typeface="Arial Black"/>
                <a:cs typeface="Arial Black"/>
              </a:rPr>
              <a:t>100.000,00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21215" y="5865248"/>
            <a:ext cx="16541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5">
                <a:solidFill>
                  <a:srgbClr val="444444"/>
                </a:solidFill>
                <a:latin typeface="Lucida Sans Unicode"/>
                <a:cs typeface="Lucida Sans Unicode"/>
              </a:rPr>
              <a:t>Re.cüîsó.s</a:t>
            </a:r>
            <a:r>
              <a:rPr dirty="0" sz="85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84848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4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14141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-1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Ed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531538" y="5552388"/>
          <a:ext cx="6354445" cy="2626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130"/>
                <a:gridCol w="74929"/>
                <a:gridCol w="4882515"/>
                <a:gridCol w="661035"/>
              </a:tblGrid>
              <a:tr h="492759">
                <a:tc>
                  <a:txBody>
                    <a:bodyPr/>
                    <a:lstStyle/>
                    <a:p>
                      <a:pPr marL="44450" marR="12065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27635" marR="12065">
                        <a:lnSpc>
                          <a:spcPts val="625"/>
                        </a:lnSpc>
                        <a:spcBef>
                          <a:spcPts val="350"/>
                        </a:spcBef>
                        <a:tabLst>
                          <a:tab pos="562610" algn="l"/>
                        </a:tabLst>
                      </a:pPr>
                      <a:r>
                        <a:rPr dirty="0" sz="7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750" spc="1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50" spc="-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Ò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4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31750">
                        <a:lnSpc>
                          <a:spcPts val="1764"/>
                        </a:lnSpc>
                        <a:tabLst>
                          <a:tab pos="481965" algn="l"/>
                        </a:tabLst>
                      </a:pPr>
                      <a:r>
                        <a:rPr dirty="0" sz="1700" spc="-4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3t3::9:‹</a:t>
                      </a:r>
                      <a:r>
                        <a:rPr dirty="0" sz="17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1700" spc="-28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tt.’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730"/>
                        </a:lnSpc>
                      </a:pPr>
                      <a:r>
                        <a:rPr dirty="0" sz="850" spc="-9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Menüteri¢</a:t>
                      </a:r>
                      <a:r>
                        <a:rPr dirty="0" sz="850" spc="17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a'</a:t>
                      </a:r>
                      <a:r>
                        <a:rPr dirty="0" sz="850" spc="1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’ÖóéräćioriälÏzàcão’das</a:t>
                      </a:r>
                      <a:r>
                        <a:rPr dirty="0" sz="8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Unidadës</a:t>
                      </a:r>
                      <a:r>
                        <a:rPr dirty="0" sz="850" spc="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01600">
                        <a:lnSpc>
                          <a:spcPts val="1370"/>
                        </a:lnSpc>
                        <a:tabLst>
                          <a:tab pos="735965" algn="l"/>
                          <a:tab pos="3186430" algn="l"/>
                        </a:tabLst>
                      </a:pPr>
                      <a:r>
                        <a:rPr dirty="0" baseline="7407" sz="1125" spc="-3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SEN</a:t>
                      </a:r>
                      <a:r>
                        <a:rPr dirty="0" baseline="7407" sz="11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7407" sz="11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J</a:t>
                      </a:r>
                      <a:r>
                        <a:rPr dirty="0" baseline="7407" sz="1125" spc="382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7407" sz="1125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D”</a:t>
                      </a:r>
                      <a:r>
                        <a:rPr dirty="0" baseline="7407" sz="1125" spc="3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700" spc="-3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ts</a:t>
                      </a:r>
                      <a:r>
                        <a:rPr dirty="0" baseline="7407" sz="1125" spc="-487">
                          <a:solidFill>
                            <a:srgbClr val="DADADA"/>
                          </a:solidFill>
                          <a:latin typeface="Lucida Sans Unicode"/>
                          <a:cs typeface="Lucida Sans Unicode"/>
                        </a:rPr>
                        <a:t>"</a:t>
                      </a:r>
                      <a:r>
                        <a:rPr dirty="0" baseline="7407" sz="1125">
                          <a:solidFill>
                            <a:srgbClr val="DADAD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04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22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baseline="3267" sz="1275" spc="-1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baseline="3267" sz="1275" spc="37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42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  <a:p>
                      <a:pPr marL="63500">
                        <a:lnSpc>
                          <a:spcPts val="1610"/>
                        </a:lnSpc>
                      </a:pPr>
                      <a:r>
                        <a:rPr dirty="0" sz="1700" spc="-5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.ïNÖE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46685">
                        <a:lnSpc>
                          <a:spcPct val="100000"/>
                        </a:lnSpc>
                      </a:pPr>
                      <a:r>
                        <a:rPr dirty="0" sz="850" spc="-8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900.000,00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460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9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6830"/>
                </a:tc>
              </a:tr>
              <a:tr h="151765">
                <a:tc>
                  <a:txBody>
                    <a:bodyPr/>
                    <a:lstStyle/>
                    <a:p>
                      <a:pPr marL="45085" marR="12065">
                        <a:lnSpc>
                          <a:spcPts val="944"/>
                        </a:lnSpc>
                      </a:pPr>
                      <a:r>
                        <a:rPr dirty="0" sz="850" spc="-9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4.4.9.0.5s‘.00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969"/>
                        </a:lnSpc>
                        <a:tabLst>
                          <a:tab pos="3186430" algn="l"/>
                        </a:tabLst>
                      </a:pPr>
                      <a:r>
                        <a:rPr dirty="0" sz="850" spc="-10">
                          <a:solidFill>
                            <a:srgbClr val="C4C4C4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r>
                        <a:rPr dirty="0" sz="8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šóuÎPAMüNTos</a:t>
                      </a:r>
                      <a:r>
                        <a:rPr dirty="0" sz="850" spc="-17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MÁTERIAL</a:t>
                      </a:r>
                      <a:r>
                        <a:rPr dirty="0" sz="850" spc="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PÉRMANENTE</a:t>
                      </a:r>
                      <a:r>
                        <a:rPr dirty="0" sz="8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Recuísós”de</a:t>
                      </a:r>
                      <a:r>
                        <a:rPr dirty="0" sz="850" spc="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2395">
                        <a:lnSpc>
                          <a:spcPts val="969"/>
                        </a:lnSpc>
                      </a:pPr>
                      <a:r>
                        <a:rPr dirty="0" sz="850" spc="-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5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TotaÏ</a:t>
                      </a:r>
                      <a:r>
                        <a:rPr dirty="0" sz="850" spc="3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Prójeto</a:t>
                      </a:r>
                      <a:r>
                        <a:rPr dirty="0" sz="850" spc="3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1.450.000,00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  <a:tr h="162560"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9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Unidadee</a:t>
                      </a:r>
                      <a:r>
                        <a:rPr dirty="0" sz="850" spc="8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RI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2.923.000,00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67005">
                <a:tc>
                  <a:txBody>
                    <a:bodyPr/>
                    <a:lstStyle/>
                    <a:p>
                      <a:pPr marL="45720" marR="1206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01.10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6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Secretarla‹Múńloipałtde’Trabalho,</a:t>
                      </a:r>
                      <a:r>
                        <a:rPr dirty="0" sz="850" spc="-7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Ëmprego</a:t>
                      </a:r>
                      <a:r>
                        <a:rPr dirty="0" sz="850" spc="18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Renda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41275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2.864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0">
                          <a:solidFill>
                            <a:srgbClr val="747474"/>
                          </a:solidFill>
                          <a:latin typeface="Lucida Sans Unicode"/>
                          <a:cs typeface="Lucida Sans Unicode"/>
                        </a:rPr>
                        <a:t>:</a:t>
                      </a:r>
                      <a:r>
                        <a:rPr dirty="0" sz="850" spc="-114">
                          <a:solidFill>
                            <a:srgbClr val="74747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Ğerar</a:t>
                      </a:r>
                      <a:r>
                        <a:rPr dirty="0" sz="850" spc="-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tTmbaIho:e*</a:t>
                      </a:r>
                      <a:r>
                        <a:rPr dirty="0" sz="850" spc="-1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Rëndà:</a:t>
                      </a:r>
                      <a:r>
                        <a:rPr dirty="0" sz="850" spc="-1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"ğara</a:t>
                      </a:r>
                      <a:r>
                        <a:rPr dirty="0" sz="85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ós</a:t>
                      </a:r>
                      <a:r>
                        <a:rPr dirty="0" sz="850" spc="-9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Moräóorës</a:t>
                      </a:r>
                      <a:r>
                        <a:rPr dirty="0" sz="850" spc="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de.</a:t>
                      </a:r>
                      <a:r>
                        <a:rPr dirty="0" sz="850" spc="-9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Seroõëdíca.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2545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8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8335" algn="l"/>
                        </a:tabLst>
                      </a:pPr>
                      <a:r>
                        <a:rPr dirty="0" sz="850" spc="-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ÖØȚRÕS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ŠERVICÒS’DE</a:t>
                      </a:r>
                      <a:r>
                        <a:rPr dirty="0" sz="850" spc="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TERCEIROS </a:t>
                      </a:r>
                      <a:r>
                        <a:rPr dirty="0" sz="850" spc="-19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8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Öutros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663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8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8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9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Prójato</a:t>
                      </a:r>
                      <a:r>
                        <a:rPr dirty="0" sz="8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850" spc="-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663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8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</a:tr>
              <a:tr h="174625"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39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7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Uńidade</a:t>
                      </a:r>
                      <a:r>
                        <a:rPr dirty="0" sz="850" spc="9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663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8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2560">
                <a:tc>
                  <a:txBody>
                    <a:bodyPr/>
                    <a:lstStyle/>
                    <a:p>
                      <a:pPr marL="40640" marR="1206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01.12*</a:t>
                      </a:r>
                      <a:r>
                        <a:rPr dirty="0" sz="850" spc="6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BABABA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6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Cońtroládoriä</a:t>
                      </a:r>
                      <a:r>
                        <a:rPr dirty="0" sz="850" spc="15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GeraIïdo.MünÏcípio</a:t>
                      </a:r>
                      <a:r>
                        <a:rPr dirty="0" sz="850" spc="-5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41275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8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2.829</a:t>
                      </a:r>
                      <a:r>
                        <a:rPr dirty="0" sz="850" spc="9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“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50">
                          <a:solidFill>
                            <a:srgbClr val="BFBFBF"/>
                          </a:solidFill>
                          <a:latin typeface="Lucida Sans Unicode"/>
                          <a:cs typeface="Lucida Sans Unicode"/>
                        </a:rPr>
                        <a:t>’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1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Manùten0âõ</a:t>
                      </a:r>
                      <a:r>
                        <a:rPr dirty="0" sz="850" spc="11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ë</a:t>
                      </a:r>
                      <a:r>
                        <a:rPr dirty="0" sz="850" spc="-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Ögerãćiönaljzacãõ</a:t>
                      </a:r>
                      <a:r>
                        <a:rPr dirty="0" sz="850" spc="-8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Ünida”des</a:t>
                      </a:r>
                      <a:r>
                        <a:rPr dirty="0" sz="850" spc="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4191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8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5160" algn="l"/>
                        </a:tabLst>
                      </a:pPr>
                      <a:r>
                        <a:rPr dirty="0" sz="850" spc="-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EQUlVAfvtENIÖŞ‘*Ê</a:t>
                      </a:r>
                      <a:r>
                        <a:rPr dirty="0" sz="850" spc="-11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114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714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8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8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5100"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8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695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8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4151" y="441703"/>
            <a:ext cx="691896" cy="624476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05384" y="9583428"/>
            <a:ext cx="6395085" cy="109855"/>
            <a:chOff x="405384" y="9583428"/>
            <a:chExt cx="6395085" cy="109855"/>
          </a:xfrm>
        </p:grpSpPr>
        <p:sp>
          <p:nvSpPr>
            <p:cNvPr id="4" name="object 4" descr=""/>
            <p:cNvSpPr/>
            <p:nvPr/>
          </p:nvSpPr>
          <p:spPr>
            <a:xfrm>
              <a:off x="3075432" y="9591043"/>
              <a:ext cx="3724910" cy="0"/>
            </a:xfrm>
            <a:custGeom>
              <a:avLst/>
              <a:gdLst/>
              <a:ahLst/>
              <a:cxnLst/>
              <a:rect l="l" t="t" r="r" b="b"/>
              <a:pathLst>
                <a:path w="3724909" h="0">
                  <a:moveTo>
                    <a:pt x="0" y="0"/>
                  </a:moveTo>
                  <a:lnTo>
                    <a:pt x="3724655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5384" y="9587997"/>
              <a:ext cx="2651760" cy="0"/>
            </a:xfrm>
            <a:custGeom>
              <a:avLst/>
              <a:gdLst/>
              <a:ahLst/>
              <a:cxnLst/>
              <a:rect l="l" t="t" r="r" b="b"/>
              <a:pathLst>
                <a:path w="2651760" h="0">
                  <a:moveTo>
                    <a:pt x="0" y="0"/>
                  </a:moveTo>
                  <a:lnTo>
                    <a:pt x="2651760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1695" y="9638260"/>
              <a:ext cx="259080" cy="5483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261032" y="316800"/>
            <a:ext cx="3044825" cy="544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100" spc="23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1100" spc="16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1100" spc="114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25320">
              <a:lnSpc>
                <a:spcPct val="119900"/>
              </a:lnSpc>
              <a:spcBef>
                <a:spcPts val="465"/>
              </a:spcBef>
            </a:pP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 18 </a:t>
            </a:r>
            <a:r>
              <a:rPr dirty="0" sz="800" spc="-25">
                <a:solidFill>
                  <a:srgbClr val="3A3A3A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Página</a:t>
            </a:r>
            <a:r>
              <a:rPr dirty="0" spc="-10"/>
              <a:t> </a:t>
            </a:r>
            <a:fld id="{81D60167-4931-47E6-BA6A-407CBD079E47}" type="slidenum">
              <a:rPr dirty="0" spc="-20">
                <a:solidFill>
                  <a:srgbClr val="545454"/>
                </a:solidFill>
              </a:rPr>
              <a:t>3</a:t>
            </a:fld>
            <a:r>
              <a:rPr dirty="0" spc="-30">
                <a:solidFill>
                  <a:srgbClr val="545454"/>
                </a:solidFill>
              </a:rPr>
              <a:t> </a:t>
            </a:r>
            <a:r>
              <a:rPr dirty="0" spc="-10">
                <a:solidFill>
                  <a:srgbClr val="4B4B4B"/>
                </a:solidFill>
              </a:rPr>
              <a:t>de</a:t>
            </a:r>
            <a:r>
              <a:rPr dirty="0" spc="-45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29520" y="1986706"/>
            <a:ext cx="2587625" cy="35623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750">
                <a:solidFill>
                  <a:srgbClr val="3F3F3F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45">
                <a:solidFill>
                  <a:srgbClr val="3F3F3F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A3A3A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solidFill>
                  <a:srgbClr val="3A3A3A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20"/>
              </a:spcBef>
            </a:pPr>
            <a:r>
              <a:rPr dirty="0" sz="950" spc="55">
                <a:solidFill>
                  <a:srgbClr val="38383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950" spc="114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33333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3A3A3A"/>
                </a:solidFill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26743" y="2359815"/>
          <a:ext cx="6325235" cy="795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431415"/>
                <a:gridCol w="2485390"/>
                <a:gridCol w="631825"/>
              </a:tblGrid>
              <a:tr h="148590">
                <a:tc>
                  <a:txBody>
                    <a:bodyPr/>
                    <a:lstStyle/>
                    <a:p>
                      <a:pPr marL="33655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910"/>
                        </a:lnSpc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7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7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ODeracionalizaÇão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9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4.4.9.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J.Ü1.00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7600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3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3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9560">
                        <a:lnSpc>
                          <a:spcPts val="955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Uni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dade</a:t>
                      </a:r>
                      <a:r>
                        <a:rPr dirty="0" sz="800" spc="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950.000,00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15896" y="3117806"/>
            <a:ext cx="463423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solidFill>
                  <a:srgbClr val="3A3A3A"/>
                </a:solidFill>
                <a:latin typeface="Lucida Sans Unicode"/>
                <a:cs typeface="Lucida Sans Unicode"/>
              </a:rPr>
              <a:t>Secretária</a:t>
            </a:r>
            <a:r>
              <a:rPr dirty="0" sz="800" spc="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94949"/>
                </a:solidFill>
                <a:latin typeface="Lucida Sans Unicode"/>
                <a:cs typeface="Lucida Sans Unicode"/>
              </a:rPr>
              <a:t>eie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Defesa</a:t>
            </a:r>
            <a:r>
              <a:rPr dirty="0" sz="80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solidFill>
                  <a:srgbClr val="484848"/>
                </a:solidFill>
                <a:latin typeface="Lucida Sans Unicode"/>
                <a:cs typeface="Lucida Sans Unicode"/>
              </a:rPr>
              <a:t>MANUTEN1ÁO,</a:t>
            </a:r>
            <a:r>
              <a:rPr dirty="0" sz="800" spc="1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ADIV!INISTRAGÃO</a:t>
            </a:r>
            <a:r>
              <a:rPr dirty="0" sz="80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800" spc="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SUB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SECRETARIA</a:t>
            </a:r>
            <a:r>
              <a:rPr dirty="0" sz="800" spc="10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B4B4B"/>
                </a:solidFill>
                <a:latin typeface="Lucida Sans Unicode"/>
                <a:cs typeface="Lucida Sans Unicode"/>
              </a:rPr>
              <a:t>DF.</a:t>
            </a:r>
            <a:r>
              <a:rPr dirty="0" sz="80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DEFESA</a:t>
            </a:r>
            <a:r>
              <a:rPr dirty="0" sz="800" spc="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793" y="3114760"/>
            <a:ext cx="2458085" cy="5372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01.35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2.016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34"/>
              </a:spcBef>
              <a:tabLst>
                <a:tab pos="786765" algn="l"/>
              </a:tabLst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MATERIAIS</a:t>
            </a:r>
            <a:r>
              <a:rPr dirty="0" sz="800" spc="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33566" y="3462029"/>
            <a:ext cx="211455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2440">
              <a:lnSpc>
                <a:spcPct val="134900"/>
              </a:lnSpc>
              <a:spcBef>
                <a:spcPts val="100"/>
              </a:spcBef>
            </a:pP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84848"/>
                </a:solidFill>
                <a:latin typeface="Lucida Sans Unicode"/>
                <a:cs typeface="Lucida Sans Unicode"/>
              </a:rPr>
              <a:t>Impostos</a:t>
            </a:r>
            <a:r>
              <a:rPr dirty="0" sz="800" spc="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Lucida Sans Unicode"/>
                <a:cs typeface="Lucida Sans Unicode"/>
              </a:rPr>
              <a:t>Sa 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525252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5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678815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solidFill>
                  <a:srgbClr val="464646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69531" y="3462029"/>
            <a:ext cx="585470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355.000,00</a:t>
            </a:r>
            <a:endParaRPr sz="8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355.000,00</a:t>
            </a:r>
            <a:endParaRPr sz="8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355.000,00</a:t>
            </a:r>
            <a:endParaRPr sz="8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265"/>
              </a:spcBef>
            </a:pP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4.548.000,00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54605" y="4196424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4B4B4B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F4F4F"/>
                </a:solidFill>
                <a:latin typeface="Lucida Sans Unicode"/>
                <a:cs typeface="Lucida Sans Unicode"/>
              </a:rPr>
              <a:t>3’</a:t>
            </a:r>
            <a:r>
              <a:rPr dirty="0" sz="750" spc="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505050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37824" y="4196424"/>
            <a:ext cx="33032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484848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84848"/>
                </a:solidFill>
                <a:latin typeface="Lucida Sans Unicode"/>
                <a:cs typeface="Lucida Sans Unicode"/>
              </a:rPr>
              <a:t>disposiçc›es</a:t>
            </a:r>
            <a:r>
              <a:rPr dirty="0" sz="750" spc="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525252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94949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94949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4B4B4B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20">
                <a:solidFill>
                  <a:srgbClr val="4B4B4B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494949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494949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73524" y="4924218"/>
            <a:ext cx="9385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484848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59595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2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Prefeito,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10081" y="4924218"/>
            <a:ext cx="693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B4B4B"/>
                </a:solidFill>
                <a:latin typeface="Lucida Sans Unicode"/>
                <a:cs typeface="Lucida Sans Unicode"/>
              </a:rPr>
              <a:t>junho,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2025-08-06T17:08:18Z</dcterms:created>
  <dcterms:modified xsi:type="dcterms:W3CDTF">2025-08-06T17:08:18Z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