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20350"/>
  <p:notesSz cx="7340600" cy="104203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24403"/>
            <a:ext cx="6244907" cy="21842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24728"/>
            <a:ext cx="5142865" cy="2600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92299"/>
            <a:ext cx="3195923" cy="6864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92299"/>
            <a:ext cx="3195923" cy="6864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6052"/>
            <a:ext cx="6612255" cy="16642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92299"/>
            <a:ext cx="6612255" cy="6864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73209"/>
            <a:ext cx="2351024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73209"/>
            <a:ext cx="1689798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73209"/>
            <a:ext cx="1689798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pn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Relationship Id="rId7" Type="http://schemas.openxmlformats.org/officeDocument/2006/relationships/image" Target="../media/image1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2623" y="9138642"/>
            <a:ext cx="804672" cy="901679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29184" y="295482"/>
            <a:ext cx="792480" cy="704215"/>
            <a:chOff x="329184" y="295482"/>
            <a:chExt cx="792480" cy="70421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9184" y="642751"/>
              <a:ext cx="429768" cy="35640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6344" y="295482"/>
              <a:ext cx="655319" cy="697582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29071" y="380776"/>
            <a:ext cx="286512" cy="20714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844091" y="315530"/>
            <a:ext cx="5801995" cy="8507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5605">
              <a:lnSpc>
                <a:spcPts val="1614"/>
              </a:lnSpc>
              <a:spcBef>
                <a:spcPts val="100"/>
              </a:spcBef>
            </a:pPr>
            <a:r>
              <a:rPr dirty="0" sz="1350">
                <a:solidFill>
                  <a:srgbClr val="0A0A0A"/>
                </a:solidFill>
                <a:latin typeface="Times New Roman"/>
                <a:cs typeface="Times New Roman"/>
              </a:rPr>
              <a:t>Estado</a:t>
            </a:r>
            <a:r>
              <a:rPr dirty="0" sz="1350" spc="1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do</a:t>
            </a:r>
            <a:r>
              <a:rPr dirty="0" sz="1350" spc="8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Rio</a:t>
            </a:r>
            <a:r>
              <a:rPr dirty="0" sz="1350" spc="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350" spc="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Janeiro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393065" algn="l"/>
              </a:tabLst>
            </a:pPr>
            <a:r>
              <a:rPr dirty="0" sz="1350" spc="-25">
                <a:solidFill>
                  <a:srgbClr val="8E8E8E"/>
                </a:solidFill>
                <a:latin typeface="Times New Roman"/>
                <a:cs typeface="Times New Roman"/>
              </a:rPr>
              <a:t>;t</a:t>
            </a:r>
            <a:r>
              <a:rPr dirty="0" sz="1350">
                <a:solidFill>
                  <a:srgbClr val="8E8E8E"/>
                </a:solidFill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Prefeitura</a:t>
            </a:r>
            <a:r>
              <a:rPr dirty="0" sz="1350" spc="1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Munlcipal</a:t>
            </a:r>
            <a:r>
              <a:rPr dirty="0" sz="1350" spc="1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350" spc="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Seropédica</a:t>
            </a:r>
            <a:endParaRPr sz="1350">
              <a:latin typeface="Times New Roman"/>
              <a:cs typeface="Times New Roman"/>
            </a:endParaRPr>
          </a:p>
          <a:p>
            <a:pPr marL="391795">
              <a:lnSpc>
                <a:spcPct val="100000"/>
              </a:lnSpc>
              <a:spcBef>
                <a:spcPts val="10"/>
              </a:spcBef>
            </a:pP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Secretaria</a:t>
            </a:r>
            <a:r>
              <a:rPr dirty="0" sz="1350" spc="1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350" spc="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Assistência</a:t>
            </a:r>
            <a:r>
              <a:rPr dirty="0" sz="1350" spc="1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Social</a:t>
            </a:r>
            <a:r>
              <a:rPr dirty="0" sz="1350" spc="1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14141"/>
                </a:solidFill>
                <a:latin typeface="Times New Roman"/>
                <a:cs typeface="Times New Roman"/>
              </a:rPr>
              <a:t>e</a:t>
            </a:r>
            <a:r>
              <a:rPr dirty="0" sz="1350" spc="6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Direitos</a:t>
            </a:r>
            <a:r>
              <a:rPr dirty="0" sz="1350" spc="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Times New Roman"/>
                <a:cs typeface="Times New Roman"/>
              </a:rPr>
              <a:t>Humanos</a:t>
            </a:r>
            <a:endParaRPr sz="1350">
              <a:latin typeface="Times New Roman"/>
              <a:cs typeface="Times New Roman"/>
            </a:endParaRPr>
          </a:p>
          <a:p>
            <a:pPr algn="ctr" marL="100330">
              <a:lnSpc>
                <a:spcPct val="100000"/>
              </a:lnSpc>
              <a:spcBef>
                <a:spcPts val="1475"/>
              </a:spcBef>
            </a:pPr>
            <a:r>
              <a:rPr dirty="0" sz="1350" spc="-45" b="1">
                <a:solidFill>
                  <a:srgbClr val="1D1D1D"/>
                </a:solidFill>
                <a:latin typeface="Arial"/>
                <a:cs typeface="Arial"/>
              </a:rPr>
              <a:t>DECRETO</a:t>
            </a:r>
            <a:r>
              <a:rPr dirty="0" sz="1350" spc="1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A2A2A"/>
                </a:solidFill>
                <a:latin typeface="Arial"/>
                <a:cs typeface="Arial"/>
              </a:rPr>
              <a:t>N°</a:t>
            </a:r>
            <a:r>
              <a:rPr dirty="0" sz="1350" spc="-6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350" spc="-35" b="1">
                <a:solidFill>
                  <a:srgbClr val="2B2B2B"/>
                </a:solidFill>
                <a:latin typeface="Arial"/>
                <a:cs typeface="Arial"/>
              </a:rPr>
              <a:t>2689</a:t>
            </a:r>
            <a:r>
              <a:rPr dirty="0" sz="1350" spc="-6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350" spc="-8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D2D2D"/>
                </a:solidFill>
                <a:latin typeface="Arial"/>
                <a:cs typeface="Arial"/>
              </a:rPr>
              <a:t>04</a:t>
            </a:r>
            <a:r>
              <a:rPr dirty="0" sz="1350" spc="-7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350" spc="-7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50" spc="-40" b="1">
                <a:solidFill>
                  <a:srgbClr val="212121"/>
                </a:solidFill>
                <a:latin typeface="Arial"/>
                <a:cs typeface="Arial"/>
              </a:rPr>
              <a:t>JUNHO</a:t>
            </a:r>
            <a:r>
              <a:rPr dirty="0" sz="1350" spc="-3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350" spc="-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242424"/>
                </a:solidFill>
                <a:latin typeface="Arial"/>
                <a:cs typeface="Arial"/>
              </a:rPr>
              <a:t>2024.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350">
              <a:latin typeface="Arial"/>
              <a:cs typeface="Arial"/>
            </a:endParaRPr>
          </a:p>
          <a:p>
            <a:pPr algn="just" marL="2947035" marR="146050" indent="635">
              <a:lnSpc>
                <a:spcPct val="109700"/>
              </a:lnSpc>
            </a:pPr>
            <a:r>
              <a:rPr dirty="0" sz="1200">
                <a:solidFill>
                  <a:srgbClr val="232323"/>
                </a:solidFill>
                <a:latin typeface="Trebuchet MS"/>
                <a:cs typeface="Trebuchet MS"/>
              </a:rPr>
              <a:t>Nomeia</a:t>
            </a:r>
            <a:r>
              <a:rPr dirty="0" sz="1200" spc="345">
                <a:solidFill>
                  <a:srgbClr val="232323"/>
                </a:solidFill>
                <a:latin typeface="Trebuchet MS"/>
                <a:cs typeface="Trebuchet MS"/>
              </a:rPr>
              <a:t>  </a:t>
            </a:r>
            <a:r>
              <a:rPr dirty="0" sz="1200">
                <a:solidFill>
                  <a:srgbClr val="414141"/>
                </a:solidFill>
                <a:latin typeface="Trebuchet MS"/>
                <a:cs typeface="Trebuchet MS"/>
              </a:rPr>
              <a:t>a</a:t>
            </a:r>
            <a:r>
              <a:rPr dirty="0" sz="1200" spc="325">
                <a:solidFill>
                  <a:srgbClr val="414141"/>
                </a:solidFill>
                <a:latin typeface="Trebuchet MS"/>
                <a:cs typeface="Trebuchet MS"/>
              </a:rPr>
              <a:t>  </a:t>
            </a:r>
            <a:r>
              <a:rPr dirty="0" sz="1200">
                <a:solidFill>
                  <a:srgbClr val="232323"/>
                </a:solidFill>
                <a:latin typeface="Trebuchet MS"/>
                <a:cs typeface="Trebuchet MS"/>
              </a:rPr>
              <a:t>nova</a:t>
            </a:r>
            <a:r>
              <a:rPr dirty="0" sz="1200" spc="370">
                <a:solidFill>
                  <a:srgbClr val="232323"/>
                </a:solidFill>
                <a:latin typeface="Trebuchet MS"/>
                <a:cs typeface="Trebuchet MS"/>
              </a:rPr>
              <a:t>  </a:t>
            </a:r>
            <a:r>
              <a:rPr dirty="0" sz="1200" spc="50">
                <a:solidFill>
                  <a:srgbClr val="232323"/>
                </a:solidFill>
                <a:latin typeface="Trebuchet MS"/>
                <a:cs typeface="Trebuchet MS"/>
              </a:rPr>
              <a:t>composição</a:t>
            </a:r>
            <a:r>
              <a:rPr dirty="0" sz="1200" spc="375">
                <a:solidFill>
                  <a:srgbClr val="232323"/>
                </a:solidFill>
                <a:latin typeface="Trebuchet MS"/>
                <a:cs typeface="Trebuchet MS"/>
              </a:rPr>
              <a:t>  </a:t>
            </a:r>
            <a:r>
              <a:rPr dirty="0" sz="1200" spc="35">
                <a:solidFill>
                  <a:srgbClr val="282828"/>
                </a:solidFill>
                <a:latin typeface="Trebuchet MS"/>
                <a:cs typeface="Trebuchet MS"/>
              </a:rPr>
              <a:t>do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Conselho</a:t>
            </a:r>
            <a:r>
              <a:rPr dirty="0" sz="1200" spc="170" b="1">
                <a:solidFill>
                  <a:srgbClr val="1D1D1D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200" spc="170" b="1">
                <a:solidFill>
                  <a:srgbClr val="181818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dirty="0" sz="1200" spc="140" b="1">
                <a:solidFill>
                  <a:srgbClr val="282828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232323"/>
                </a:solidFill>
                <a:latin typeface="Arial"/>
                <a:cs typeface="Arial"/>
              </a:rPr>
              <a:t>Idoso</a:t>
            </a:r>
            <a:r>
              <a:rPr dirty="0" sz="1200" spc="160" b="1">
                <a:solidFill>
                  <a:srgbClr val="232323"/>
                </a:solidFill>
                <a:latin typeface="Arial"/>
                <a:cs typeface="Arial"/>
              </a:rPr>
              <a:t>  </a:t>
            </a:r>
            <a:r>
              <a:rPr dirty="0" sz="1200" spc="-25" b="1">
                <a:solidFill>
                  <a:srgbClr val="212121"/>
                </a:solidFill>
                <a:latin typeface="Arial"/>
                <a:cs typeface="Arial"/>
              </a:rPr>
              <a:t>de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Seropédica,</a:t>
            </a:r>
            <a:r>
              <a:rPr dirty="0" sz="1200" spc="34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B2B2B"/>
                </a:solidFill>
                <a:latin typeface="Arial"/>
                <a:cs typeface="Arial"/>
              </a:rPr>
              <a:t>com</a:t>
            </a:r>
            <a:r>
              <a:rPr dirty="0" sz="1200" spc="24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62626"/>
                </a:solidFill>
                <a:latin typeface="Arial"/>
                <a:cs typeface="Arial"/>
              </a:rPr>
              <a:t>representantes</a:t>
            </a:r>
            <a:r>
              <a:rPr dirty="0" sz="1200" spc="2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282828"/>
                </a:solidFill>
                <a:latin typeface="Arial"/>
                <a:cs typeface="Arial"/>
              </a:rPr>
              <a:t>do </a:t>
            </a:r>
            <a:r>
              <a:rPr dirty="0" sz="1200" b="1">
                <a:solidFill>
                  <a:srgbClr val="2F2F2F"/>
                </a:solidFill>
                <a:latin typeface="Arial"/>
                <a:cs typeface="Arial"/>
              </a:rPr>
              <a:t>Governo</a:t>
            </a:r>
            <a:r>
              <a:rPr dirty="0" sz="1200" spc="430" b="1">
                <a:solidFill>
                  <a:srgbClr val="2F2F2F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3D3D3D"/>
                </a:solidFill>
                <a:latin typeface="Arial"/>
                <a:cs typeface="Arial"/>
              </a:rPr>
              <a:t>e</a:t>
            </a:r>
            <a:r>
              <a:rPr dirty="0" sz="1200" spc="385" b="1">
                <a:solidFill>
                  <a:srgbClr val="3D3D3D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313131"/>
                </a:solidFill>
                <a:latin typeface="Arial"/>
                <a:cs typeface="Arial"/>
              </a:rPr>
              <a:t>da</a:t>
            </a:r>
            <a:r>
              <a:rPr dirty="0" sz="1200" spc="400" b="1">
                <a:solidFill>
                  <a:srgbClr val="313131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Entidades</a:t>
            </a:r>
            <a:r>
              <a:rPr dirty="0" sz="1200" spc="434" b="1">
                <a:solidFill>
                  <a:srgbClr val="282828"/>
                </a:solidFill>
                <a:latin typeface="Arial"/>
                <a:cs typeface="Arial"/>
              </a:rPr>
              <a:t>  </a:t>
            </a:r>
            <a:r>
              <a:rPr dirty="0" sz="1200" spc="-20" b="1">
                <a:solidFill>
                  <a:srgbClr val="2D2D2D"/>
                </a:solidFill>
                <a:latin typeface="Arial"/>
                <a:cs typeface="Arial"/>
              </a:rPr>
              <a:t>e/ou 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lnstituiçoes</a:t>
            </a:r>
            <a:r>
              <a:rPr dirty="0" sz="1200" spc="150" b="1">
                <a:solidFill>
                  <a:srgbClr val="212121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313131"/>
                </a:solidFill>
                <a:latin typeface="Arial"/>
                <a:cs typeface="Arial"/>
              </a:rPr>
              <a:t>da</a:t>
            </a:r>
            <a:r>
              <a:rPr dirty="0" sz="1200" spc="130" b="1">
                <a:solidFill>
                  <a:srgbClr val="313131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262626"/>
                </a:solidFill>
                <a:latin typeface="Arial"/>
                <a:cs typeface="Arial"/>
              </a:rPr>
              <a:t>Sociedade</a:t>
            </a:r>
            <a:r>
              <a:rPr dirty="0" sz="1200" spc="150" b="1">
                <a:solidFill>
                  <a:srgbClr val="262626"/>
                </a:solidFill>
                <a:latin typeface="Arial"/>
                <a:cs typeface="Arial"/>
              </a:rPr>
              <a:t>  </a:t>
            </a:r>
            <a:r>
              <a:rPr dirty="0" sz="1200" b="1">
                <a:solidFill>
                  <a:srgbClr val="232323"/>
                </a:solidFill>
                <a:latin typeface="Arial"/>
                <a:cs typeface="Arial"/>
              </a:rPr>
              <a:t>Civil</a:t>
            </a:r>
            <a:r>
              <a:rPr dirty="0" sz="1200" spc="125" b="1">
                <a:solidFill>
                  <a:srgbClr val="232323"/>
                </a:solidFill>
                <a:latin typeface="Arial"/>
                <a:cs typeface="Arial"/>
              </a:rPr>
              <a:t>  </a:t>
            </a:r>
            <a:r>
              <a:rPr dirty="0" sz="1200" spc="-50" b="1">
                <a:solidFill>
                  <a:srgbClr val="3B3B3B"/>
                </a:solidFill>
                <a:latin typeface="Arial"/>
                <a:cs typeface="Arial"/>
              </a:rPr>
              <a:t>e </a:t>
            </a:r>
            <a:r>
              <a:rPr dirty="0" sz="1200" b="1">
                <a:solidFill>
                  <a:srgbClr val="333333"/>
                </a:solidFill>
                <a:latin typeface="Arial"/>
                <a:cs typeface="Arial"/>
              </a:rPr>
              <a:t>bem</a:t>
            </a:r>
            <a:r>
              <a:rPr dirty="0" sz="1200" spc="3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A2A2A"/>
                </a:solidFill>
                <a:latin typeface="Arial"/>
                <a:cs typeface="Arial"/>
              </a:rPr>
              <a:t>como</a:t>
            </a:r>
            <a:r>
              <a:rPr dirty="0" sz="1200" spc="3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F3F3F"/>
                </a:solidFill>
                <a:latin typeface="Arial"/>
                <a:cs typeface="Arial"/>
              </a:rPr>
              <a:t>a</a:t>
            </a:r>
            <a:r>
              <a:rPr dirty="0" sz="1200" spc="31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Mesa</a:t>
            </a:r>
            <a:r>
              <a:rPr dirty="0" sz="1200" spc="37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Diretora</a:t>
            </a:r>
            <a:r>
              <a:rPr dirty="0" sz="1200" spc="40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 MT"/>
                <a:cs typeface="Arial MT"/>
              </a:rPr>
              <a:t>para</a:t>
            </a:r>
            <a:r>
              <a:rPr dirty="0" sz="1200" spc="3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464646"/>
                </a:solidFill>
                <a:latin typeface="Arial MT"/>
                <a:cs typeface="Arial MT"/>
              </a:rPr>
              <a:t>o </a:t>
            </a:r>
            <a:r>
              <a:rPr dirty="0" sz="1200" b="1">
                <a:solidFill>
                  <a:srgbClr val="262626"/>
                </a:solidFill>
                <a:latin typeface="Arial"/>
                <a:cs typeface="Arial"/>
              </a:rPr>
              <a:t>mandato</a:t>
            </a:r>
            <a:r>
              <a:rPr dirty="0" sz="1200" spc="-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dirty="0" sz="1200" spc="-5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A2A2A"/>
                </a:solidFill>
                <a:latin typeface="Arial"/>
                <a:cs typeface="Arial"/>
              </a:rPr>
              <a:t>biênio</a:t>
            </a:r>
            <a:r>
              <a:rPr dirty="0" sz="1200" spc="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30" b="1">
                <a:solidFill>
                  <a:srgbClr val="242424"/>
                </a:solidFill>
                <a:latin typeface="Arial"/>
                <a:cs typeface="Arial"/>
              </a:rPr>
              <a:t>(24-</a:t>
            </a:r>
            <a:r>
              <a:rPr dirty="0" sz="1200" spc="-25" b="1">
                <a:solidFill>
                  <a:srgbClr val="242424"/>
                </a:solidFill>
                <a:latin typeface="Arial"/>
                <a:cs typeface="Arial"/>
              </a:rPr>
              <a:t>26)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1200">
              <a:latin typeface="Arial"/>
              <a:cs typeface="Arial"/>
            </a:endParaRPr>
          </a:p>
          <a:p>
            <a:pPr marL="125730" marR="5080" indent="-3175">
              <a:lnSpc>
                <a:spcPct val="103600"/>
              </a:lnSpc>
            </a:pPr>
            <a:r>
              <a:rPr dirty="0" sz="135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1350" spc="-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Arial MT"/>
                <a:cs typeface="Arial MT"/>
              </a:rPr>
              <a:t>Prefeito</a:t>
            </a:r>
            <a:r>
              <a:rPr dirty="0" sz="13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13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D1D1D"/>
                </a:solidFill>
                <a:latin typeface="Arial MT"/>
                <a:cs typeface="Arial MT"/>
              </a:rPr>
              <a:t>Município</a:t>
            </a:r>
            <a:r>
              <a:rPr dirty="0" sz="1350" spc="5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35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212121"/>
                </a:solidFill>
                <a:latin typeface="Arial MT"/>
                <a:cs typeface="Arial MT"/>
              </a:rPr>
              <a:t>Seropédica,</a:t>
            </a:r>
            <a:r>
              <a:rPr dirty="0" sz="1350" spc="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12121"/>
                </a:solidFill>
                <a:latin typeface="Arial MT"/>
                <a:cs typeface="Arial MT"/>
              </a:rPr>
              <a:t>Estado</a:t>
            </a:r>
            <a:r>
              <a:rPr dirty="0" sz="13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135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Rio</a:t>
            </a:r>
            <a:r>
              <a:rPr dirty="0" sz="135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3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42424"/>
                </a:solidFill>
                <a:latin typeface="Arial MT"/>
                <a:cs typeface="Arial MT"/>
              </a:rPr>
              <a:t>Janeiro,</a:t>
            </a:r>
            <a:r>
              <a:rPr dirty="0" sz="13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33333"/>
                </a:solidFill>
                <a:latin typeface="Arial MT"/>
                <a:cs typeface="Arial MT"/>
              </a:rPr>
              <a:t>no</a:t>
            </a:r>
            <a:r>
              <a:rPr dirty="0" sz="1350" spc="-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uso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32323"/>
                </a:solidFill>
                <a:latin typeface="Arial MT"/>
                <a:cs typeface="Arial MT"/>
              </a:rPr>
              <a:t>de 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suas</a:t>
            </a:r>
            <a:r>
              <a:rPr dirty="0" sz="135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0E0E0E"/>
                </a:solidFill>
                <a:latin typeface="Arial MT"/>
                <a:cs typeface="Arial MT"/>
              </a:rPr>
              <a:t>atribuições</a:t>
            </a:r>
            <a:r>
              <a:rPr dirty="0" sz="1350" spc="114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81818"/>
                </a:solidFill>
                <a:latin typeface="Arial MT"/>
                <a:cs typeface="Arial MT"/>
              </a:rPr>
              <a:t>legais</a:t>
            </a:r>
            <a:r>
              <a:rPr dirty="0" sz="135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13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61616"/>
                </a:solidFill>
                <a:latin typeface="Arial MT"/>
                <a:cs typeface="Arial MT"/>
              </a:rPr>
              <a:t>constitucionais,</a:t>
            </a:r>
            <a:r>
              <a:rPr dirty="0" sz="13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A1A1A"/>
                </a:solidFill>
                <a:latin typeface="Arial MT"/>
                <a:cs typeface="Arial MT"/>
              </a:rPr>
              <a:t>em </a:t>
            </a:r>
            <a:r>
              <a:rPr dirty="0" sz="1350" spc="-35">
                <a:solidFill>
                  <a:srgbClr val="181818"/>
                </a:solidFill>
                <a:latin typeface="Arial MT"/>
                <a:cs typeface="Arial MT"/>
              </a:rPr>
              <a:t>conformidade</a:t>
            </a:r>
            <a:r>
              <a:rPr dirty="0" sz="1350" spc="1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135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1350" spc="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Arial MT"/>
                <a:cs typeface="Arial MT"/>
              </a:rPr>
              <a:t>artigo</a:t>
            </a:r>
            <a:r>
              <a:rPr dirty="0" sz="13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Arial MT"/>
                <a:cs typeface="Arial MT"/>
              </a:rPr>
              <a:t>74,</a:t>
            </a:r>
            <a:endParaRPr sz="1350">
              <a:latin typeface="Arial MT"/>
              <a:cs typeface="Arial MT"/>
            </a:endParaRPr>
          </a:p>
          <a:p>
            <a:pPr marL="124460">
              <a:lnSpc>
                <a:spcPct val="100000"/>
              </a:lnSpc>
              <a:spcBef>
                <a:spcPts val="110"/>
              </a:spcBef>
            </a:pPr>
            <a:r>
              <a:rPr dirty="0" sz="1350">
                <a:solidFill>
                  <a:srgbClr val="3F3F3F"/>
                </a:solidFill>
                <a:latin typeface="Arial MT"/>
                <a:cs typeface="Arial MT"/>
              </a:rPr>
              <a:t>§</a:t>
            </a:r>
            <a:r>
              <a:rPr dirty="0" sz="1350" spc="-9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33333"/>
                </a:solidFill>
                <a:latin typeface="Arial MT"/>
                <a:cs typeface="Arial MT"/>
              </a:rPr>
              <a:t>VII</a:t>
            </a:r>
            <a:r>
              <a:rPr dirty="0" sz="1350" spc="-9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135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31313"/>
                </a:solidFill>
                <a:latin typeface="Arial MT"/>
                <a:cs typeface="Arial MT"/>
              </a:rPr>
              <a:t>Lei</a:t>
            </a:r>
            <a:r>
              <a:rPr dirty="0" sz="1350" spc="-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212121"/>
                </a:solidFill>
                <a:latin typeface="Arial MT"/>
                <a:cs typeface="Arial MT"/>
              </a:rPr>
              <a:t>Orgânica</a:t>
            </a:r>
            <a:r>
              <a:rPr dirty="0" sz="13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1350" spc="-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C1C1C"/>
                </a:solidFill>
                <a:latin typeface="Arial MT"/>
                <a:cs typeface="Arial MT"/>
              </a:rPr>
              <a:t>Município</a:t>
            </a:r>
            <a:r>
              <a:rPr dirty="0" sz="135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1350" spc="-8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Seropédica.</a:t>
            </a:r>
            <a:endParaRPr sz="1350">
              <a:latin typeface="Arial MT"/>
              <a:cs typeface="Arial MT"/>
            </a:endParaRPr>
          </a:p>
          <a:p>
            <a:pPr algn="ctr" marL="102235">
              <a:lnSpc>
                <a:spcPct val="100000"/>
              </a:lnSpc>
              <a:spcBef>
                <a:spcPts val="1020"/>
              </a:spcBef>
            </a:pPr>
            <a:r>
              <a:rPr dirty="0" sz="1350" spc="-10" b="1">
                <a:solidFill>
                  <a:srgbClr val="2F2F2F"/>
                </a:solidFill>
                <a:latin typeface="Arial"/>
                <a:cs typeface="Arial"/>
              </a:rPr>
              <a:t>RESOLVE:</a:t>
            </a:r>
            <a:endParaRPr sz="1350">
              <a:latin typeface="Arial"/>
              <a:cs typeface="Arial"/>
            </a:endParaRPr>
          </a:p>
          <a:p>
            <a:pPr marL="121285" marR="15875" indent="317500">
              <a:lnSpc>
                <a:spcPct val="106600"/>
              </a:lnSpc>
              <a:spcBef>
                <a:spcPts val="980"/>
              </a:spcBef>
            </a:pPr>
            <a:r>
              <a:rPr dirty="0" sz="1350">
                <a:solidFill>
                  <a:srgbClr val="1D1D1D"/>
                </a:solidFill>
                <a:latin typeface="Arial MT"/>
                <a:cs typeface="Arial MT"/>
              </a:rPr>
              <a:t>Art.</a:t>
            </a:r>
            <a:r>
              <a:rPr dirty="0" sz="1350" spc="5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1°-</a:t>
            </a:r>
            <a:r>
              <a:rPr dirty="0" sz="1350" spc="1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Nomear</a:t>
            </a:r>
            <a:r>
              <a:rPr dirty="0" sz="1350" spc="2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os</a:t>
            </a:r>
            <a:r>
              <a:rPr dirty="0" sz="1350" spc="1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A1A1A"/>
                </a:solidFill>
                <a:latin typeface="Arial MT"/>
                <a:cs typeface="Arial MT"/>
              </a:rPr>
              <a:t>novos</a:t>
            </a:r>
            <a:r>
              <a:rPr dirty="0" sz="1350" spc="18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Arial MT"/>
                <a:cs typeface="Arial MT"/>
              </a:rPr>
              <a:t>Conselheiros</a:t>
            </a:r>
            <a:r>
              <a:rPr dirty="0" sz="1350" spc="2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F1F1F"/>
                </a:solidFill>
                <a:latin typeface="Arial MT"/>
                <a:cs typeface="Arial MT"/>
              </a:rPr>
              <a:t>Governamentais</a:t>
            </a:r>
            <a:r>
              <a:rPr dirty="0" sz="1350" spc="1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1350" spc="1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 spc="-45">
                <a:solidFill>
                  <a:srgbClr val="212121"/>
                </a:solidFill>
                <a:latin typeface="Arial MT"/>
                <a:cs typeface="Arial MT"/>
              </a:rPr>
              <a:t>Conselho </a:t>
            </a:r>
            <a:r>
              <a:rPr dirty="0" sz="1350" spc="-25">
                <a:solidFill>
                  <a:srgbClr val="131313"/>
                </a:solidFill>
                <a:latin typeface="Arial MT"/>
                <a:cs typeface="Arial MT"/>
              </a:rPr>
              <a:t>Municipal</a:t>
            </a:r>
            <a:r>
              <a:rPr dirty="0" sz="135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1350" spc="-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11111"/>
                </a:solidFill>
                <a:latin typeface="Arial MT"/>
                <a:cs typeface="Arial MT"/>
              </a:rPr>
              <a:t>Idoso</a:t>
            </a:r>
            <a:r>
              <a:rPr dirty="0" sz="13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350" spc="-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111111"/>
                </a:solidFill>
                <a:latin typeface="Arial MT"/>
                <a:cs typeface="Arial MT"/>
              </a:rPr>
              <a:t>Seropédica</a:t>
            </a:r>
            <a:r>
              <a:rPr dirty="0" sz="1350" spc="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82828"/>
                </a:solidFill>
                <a:latin typeface="Arial MT"/>
                <a:cs typeface="Arial MT"/>
              </a:rPr>
              <a:t>—</a:t>
            </a:r>
            <a:r>
              <a:rPr dirty="0" sz="13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Arial MT"/>
                <a:cs typeface="Arial MT"/>
              </a:rPr>
              <a:t>CMIS.</a:t>
            </a:r>
            <a:endParaRPr sz="1350">
              <a:latin typeface="Arial MT"/>
              <a:cs typeface="Arial MT"/>
            </a:endParaRPr>
          </a:p>
          <a:p>
            <a:pPr marL="622935" indent="-187325">
              <a:lnSpc>
                <a:spcPct val="100000"/>
              </a:lnSpc>
              <a:spcBef>
                <a:spcPts val="1115"/>
              </a:spcBef>
              <a:buClr>
                <a:srgbClr val="2D2D2D"/>
              </a:buClr>
              <a:buChar char="•"/>
              <a:tabLst>
                <a:tab pos="622935" algn="l"/>
              </a:tabLst>
            </a:pP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Secretaria</a:t>
            </a:r>
            <a:r>
              <a:rPr dirty="0" sz="1350" spc="1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1350" spc="1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350" spc="8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Assistência</a:t>
            </a:r>
            <a:r>
              <a:rPr dirty="0" sz="1350" spc="1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Social</a:t>
            </a:r>
            <a:r>
              <a:rPr dirty="0" sz="1350" spc="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1350" spc="8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12121"/>
                </a:solidFill>
                <a:latin typeface="Arial MT"/>
                <a:cs typeface="Arial MT"/>
              </a:rPr>
              <a:t>Direitos</a:t>
            </a:r>
            <a:r>
              <a:rPr dirty="0" sz="1350" spc="1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Humanos:</a:t>
            </a:r>
            <a:endParaRPr sz="1350">
              <a:latin typeface="Arial MT"/>
              <a:cs typeface="Arial MT"/>
            </a:endParaRPr>
          </a:p>
          <a:p>
            <a:pPr marL="123825" marR="2936875" indent="1905">
              <a:lnSpc>
                <a:spcPts val="1490"/>
              </a:lnSpc>
              <a:spcBef>
                <a:spcPts val="1440"/>
              </a:spcBef>
            </a:pPr>
            <a:r>
              <a:rPr dirty="0" sz="1350" spc="-25">
                <a:solidFill>
                  <a:srgbClr val="1D1D1D"/>
                </a:solidFill>
                <a:latin typeface="Arial MT"/>
                <a:cs typeface="Arial MT"/>
              </a:rPr>
              <a:t>Juliana </a:t>
            </a:r>
            <a:r>
              <a:rPr dirty="0" sz="1350" spc="-25">
                <a:solidFill>
                  <a:srgbClr val="1A1A1A"/>
                </a:solidFill>
                <a:latin typeface="Arial MT"/>
                <a:cs typeface="Arial MT"/>
              </a:rPr>
              <a:t>Santos</a:t>
            </a:r>
            <a:r>
              <a:rPr dirty="0" sz="13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1350" spc="-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Arial MT"/>
                <a:cs typeface="Arial MT"/>
              </a:rPr>
              <a:t>Souza</a:t>
            </a:r>
            <a:r>
              <a:rPr dirty="0" sz="13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1350" spc="-9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Titular </a:t>
            </a:r>
            <a:r>
              <a:rPr dirty="0" sz="1350" spc="-20">
                <a:solidFill>
                  <a:srgbClr val="181818"/>
                </a:solidFill>
                <a:latin typeface="Arial MT"/>
                <a:cs typeface="Arial MT"/>
              </a:rPr>
              <a:t>Prisicilla</a:t>
            </a:r>
            <a:r>
              <a:rPr dirty="0" sz="1350" spc="-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81818"/>
                </a:solidFill>
                <a:latin typeface="Arial MT"/>
                <a:cs typeface="Arial MT"/>
              </a:rPr>
              <a:t>Andrea</a:t>
            </a:r>
            <a:r>
              <a:rPr dirty="0" sz="13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31313"/>
                </a:solidFill>
                <a:latin typeface="Arial MT"/>
                <a:cs typeface="Arial MT"/>
              </a:rPr>
              <a:t>Gutierres</a:t>
            </a:r>
            <a:r>
              <a:rPr dirty="0" sz="13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A2A2A"/>
                </a:solidFill>
                <a:latin typeface="Arial MT"/>
                <a:cs typeface="Arial MT"/>
              </a:rPr>
              <a:t>—</a:t>
            </a:r>
            <a:r>
              <a:rPr dirty="0" sz="13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40">
                <a:solidFill>
                  <a:srgbClr val="1F1F1F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 marL="127000" marR="2503805" indent="449580">
              <a:lnSpc>
                <a:spcPct val="182100"/>
              </a:lnSpc>
              <a:spcBef>
                <a:spcPts val="520"/>
              </a:spcBef>
              <a:buClr>
                <a:srgbClr val="2A2A2A"/>
              </a:buClr>
              <a:buChar char="•"/>
              <a:tabLst>
                <a:tab pos="576580" algn="l"/>
              </a:tabLst>
            </a:pPr>
            <a:r>
              <a:rPr dirty="0" sz="1350">
                <a:solidFill>
                  <a:srgbClr val="2F2F2F"/>
                </a:solidFill>
                <a:latin typeface="Arial MT"/>
                <a:cs typeface="Arial MT"/>
              </a:rPr>
              <a:t>Secretaria</a:t>
            </a:r>
            <a:r>
              <a:rPr dirty="0" sz="1350" spc="1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Municipal</a:t>
            </a:r>
            <a:r>
              <a:rPr dirty="0" sz="1350" spc="1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3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B2B2B"/>
                </a:solidFill>
                <a:latin typeface="Arial MT"/>
                <a:cs typeface="Arial MT"/>
              </a:rPr>
              <a:t>Educação: </a:t>
            </a:r>
            <a:r>
              <a:rPr dirty="0" sz="1350" spc="-20">
                <a:solidFill>
                  <a:srgbClr val="212121"/>
                </a:solidFill>
                <a:latin typeface="Arial MT"/>
                <a:cs typeface="Arial MT"/>
              </a:rPr>
              <a:t>Iranilda</a:t>
            </a:r>
            <a:r>
              <a:rPr dirty="0" sz="13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D1D1D"/>
                </a:solidFill>
                <a:latin typeface="Arial MT"/>
                <a:cs typeface="Arial MT"/>
              </a:rPr>
              <a:t>Matias</a:t>
            </a:r>
            <a:r>
              <a:rPr dirty="0" sz="135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350" spc="-8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C1C1C"/>
                </a:solidFill>
                <a:latin typeface="Arial MT"/>
                <a:cs typeface="Arial MT"/>
              </a:rPr>
              <a:t>Oliveira 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1350" spc="-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Titular</a:t>
            </a:r>
            <a:endParaRPr sz="1350">
              <a:latin typeface="Arial MT"/>
              <a:cs typeface="Arial MT"/>
            </a:endParaRPr>
          </a:p>
          <a:p>
            <a:pPr marL="131445">
              <a:lnSpc>
                <a:spcPct val="100000"/>
              </a:lnSpc>
              <a:spcBef>
                <a:spcPts val="110"/>
              </a:spcBef>
            </a:pPr>
            <a:r>
              <a:rPr dirty="0" sz="1350" spc="-25">
                <a:solidFill>
                  <a:srgbClr val="232323"/>
                </a:solidFill>
                <a:latin typeface="Arial MT"/>
                <a:cs typeface="Arial MT"/>
              </a:rPr>
              <a:t>Ana</a:t>
            </a:r>
            <a:r>
              <a:rPr dirty="0" sz="1350" spc="-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11111"/>
                </a:solidFill>
                <a:latin typeface="Arial MT"/>
                <a:cs typeface="Arial MT"/>
              </a:rPr>
              <a:t>Rosa</a:t>
            </a:r>
            <a:r>
              <a:rPr dirty="0" sz="1350" spc="-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32323"/>
                </a:solidFill>
                <a:latin typeface="Arial MT"/>
                <a:cs typeface="Arial MT"/>
              </a:rPr>
              <a:t>Carlos </a:t>
            </a:r>
            <a:r>
              <a:rPr dirty="0" sz="1350" spc="-665">
                <a:solidFill>
                  <a:srgbClr val="363636"/>
                </a:solidFill>
                <a:latin typeface="Arial MT"/>
                <a:cs typeface="Arial MT"/>
              </a:rPr>
              <a:t>—</a:t>
            </a:r>
            <a:r>
              <a:rPr dirty="0" sz="13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 marL="127635" marR="2780665" indent="452120">
              <a:lnSpc>
                <a:spcPct val="185100"/>
              </a:lnSpc>
              <a:spcBef>
                <a:spcPts val="455"/>
              </a:spcBef>
              <a:buClr>
                <a:srgbClr val="545454"/>
              </a:buClr>
              <a:buChar char="•"/>
              <a:tabLst>
                <a:tab pos="579755" algn="l"/>
              </a:tabLst>
            </a:pPr>
            <a:r>
              <a:rPr dirty="0" sz="1350">
                <a:solidFill>
                  <a:srgbClr val="1D1D1D"/>
                </a:solidFill>
                <a:latin typeface="Arial MT"/>
                <a:cs typeface="Arial MT"/>
              </a:rPr>
              <a:t>Secretaria</a:t>
            </a:r>
            <a:r>
              <a:rPr dirty="0" sz="1350" spc="15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B2B2B"/>
                </a:solidFill>
                <a:latin typeface="Arial MT"/>
                <a:cs typeface="Arial MT"/>
              </a:rPr>
              <a:t>Municipal</a:t>
            </a:r>
            <a:r>
              <a:rPr dirty="0" sz="135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35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Arial MT"/>
                <a:cs typeface="Arial MT"/>
              </a:rPr>
              <a:t>Saúde: </a:t>
            </a:r>
            <a:r>
              <a:rPr dirty="0" sz="1350" spc="-25">
                <a:solidFill>
                  <a:srgbClr val="161616"/>
                </a:solidFill>
                <a:latin typeface="Arial MT"/>
                <a:cs typeface="Arial MT"/>
              </a:rPr>
              <a:t>Marcela</a:t>
            </a:r>
            <a:r>
              <a:rPr dirty="0" sz="1350" spc="-7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82828"/>
                </a:solidFill>
                <a:latin typeface="Arial MT"/>
                <a:cs typeface="Arial MT"/>
              </a:rPr>
              <a:t>Moreira</a:t>
            </a:r>
            <a:r>
              <a:rPr dirty="0" sz="13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32323"/>
                </a:solidFill>
                <a:latin typeface="Arial MT"/>
                <a:cs typeface="Arial MT"/>
              </a:rPr>
              <a:t>Corrêa</a:t>
            </a:r>
            <a:r>
              <a:rPr dirty="0" sz="13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82828"/>
                </a:solidFill>
                <a:latin typeface="Arial MT"/>
                <a:cs typeface="Arial MT"/>
              </a:rPr>
              <a:t>—</a:t>
            </a:r>
            <a:r>
              <a:rPr dirty="0" sz="13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Arial MT"/>
                <a:cs typeface="Arial MT"/>
              </a:rPr>
              <a:t>Titular</a:t>
            </a:r>
            <a:endParaRPr sz="1350">
              <a:latin typeface="Arial MT"/>
              <a:cs typeface="Arial MT"/>
            </a:endParaRPr>
          </a:p>
          <a:p>
            <a:pPr marL="131445">
              <a:lnSpc>
                <a:spcPct val="100000"/>
              </a:lnSpc>
              <a:spcBef>
                <a:spcPts val="60"/>
              </a:spcBef>
            </a:pPr>
            <a:r>
              <a:rPr dirty="0" sz="1350" spc="-20">
                <a:solidFill>
                  <a:srgbClr val="1C1C1C"/>
                </a:solidFill>
                <a:latin typeface="Arial MT"/>
                <a:cs typeface="Arial MT"/>
              </a:rPr>
              <a:t>Carla</a:t>
            </a:r>
            <a:r>
              <a:rPr dirty="0" sz="1350" spc="-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D1D1D"/>
                </a:solidFill>
                <a:latin typeface="Arial MT"/>
                <a:cs typeface="Arial MT"/>
              </a:rPr>
              <a:t>Rosa</a:t>
            </a:r>
            <a:r>
              <a:rPr dirty="0" sz="1350" spc="-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31313"/>
                </a:solidFill>
                <a:latin typeface="Arial MT"/>
                <a:cs typeface="Arial MT"/>
              </a:rPr>
              <a:t>Gomes</a:t>
            </a:r>
            <a:r>
              <a:rPr dirty="0" sz="135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82828"/>
                </a:solidFill>
                <a:latin typeface="Arial MT"/>
                <a:cs typeface="Arial MT"/>
              </a:rPr>
              <a:t>Veloso</a:t>
            </a:r>
            <a:r>
              <a:rPr dirty="0" sz="13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1F1F1F"/>
                </a:solidFill>
                <a:latin typeface="Arial MT"/>
                <a:cs typeface="Arial MT"/>
              </a:rPr>
              <a:t>—</a:t>
            </a:r>
            <a:r>
              <a:rPr dirty="0" sz="13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 marL="136525" marR="2603500" indent="445770">
              <a:lnSpc>
                <a:spcPct val="174700"/>
              </a:lnSpc>
              <a:spcBef>
                <a:spcPts val="670"/>
              </a:spcBef>
              <a:buClr>
                <a:srgbClr val="343434"/>
              </a:buClr>
              <a:buChar char="•"/>
              <a:tabLst>
                <a:tab pos="582295" algn="l"/>
              </a:tabLst>
            </a:pP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Secretaria</a:t>
            </a:r>
            <a:r>
              <a:rPr dirty="0" sz="1350" spc="1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1350" spc="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3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Governo: </a:t>
            </a:r>
            <a:r>
              <a:rPr dirty="0" sz="1350" spc="-160">
                <a:solidFill>
                  <a:srgbClr val="0C0C0C"/>
                </a:solidFill>
                <a:latin typeface="Arial MT"/>
                <a:cs typeface="Arial MT"/>
              </a:rPr>
              <a:t>LÚCio</a:t>
            </a:r>
            <a:r>
              <a:rPr dirty="0" sz="1350" spc="6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12121"/>
                </a:solidFill>
                <a:latin typeface="Arial MT"/>
                <a:cs typeface="Arial MT"/>
              </a:rPr>
              <a:t>Tunala</a:t>
            </a:r>
            <a:r>
              <a:rPr dirty="0" sz="135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31313"/>
                </a:solidFill>
                <a:latin typeface="Arial MT"/>
                <a:cs typeface="Arial MT"/>
              </a:rPr>
              <a:t>Resende</a:t>
            </a:r>
            <a:r>
              <a:rPr dirty="0" sz="13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111111"/>
                </a:solidFill>
                <a:latin typeface="Arial MT"/>
                <a:cs typeface="Arial MT"/>
              </a:rPr>
              <a:t>—</a:t>
            </a:r>
            <a:r>
              <a:rPr dirty="0" sz="13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Arial MT"/>
                <a:cs typeface="Arial MT"/>
              </a:rPr>
              <a:t>Titular.</a:t>
            </a:r>
            <a:endParaRPr sz="1350">
              <a:latin typeface="Arial MT"/>
              <a:cs typeface="Arial MT"/>
            </a:endParaRPr>
          </a:p>
          <a:p>
            <a:pPr marL="135890">
              <a:lnSpc>
                <a:spcPct val="100000"/>
              </a:lnSpc>
              <a:spcBef>
                <a:spcPts val="35"/>
              </a:spcBef>
            </a:pPr>
            <a:r>
              <a:rPr dirty="0" sz="1350" spc="-25">
                <a:solidFill>
                  <a:srgbClr val="161616"/>
                </a:solidFill>
                <a:latin typeface="Arial MT"/>
                <a:cs typeface="Arial MT"/>
              </a:rPr>
              <a:t>Diego</a:t>
            </a:r>
            <a:r>
              <a:rPr dirty="0" sz="1350" spc="-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Diniz</a:t>
            </a:r>
            <a:r>
              <a:rPr dirty="0" sz="135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350" spc="-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Arial MT"/>
                <a:cs typeface="Arial MT"/>
              </a:rPr>
              <a:t>Araújo </a:t>
            </a:r>
            <a:r>
              <a:rPr dirty="0" sz="1350" spc="-635">
                <a:solidFill>
                  <a:srgbClr val="1A1A1A"/>
                </a:solidFill>
                <a:latin typeface="Arial MT"/>
                <a:cs typeface="Arial MT"/>
              </a:rPr>
              <a:t>—</a:t>
            </a:r>
            <a:r>
              <a:rPr dirty="0" sz="13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Arial MT"/>
                <a:cs typeface="Arial MT"/>
              </a:rPr>
              <a:t>Suplente.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52215" y="8494776"/>
            <a:ext cx="1804415" cy="16093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6136" y="310896"/>
            <a:ext cx="792480" cy="697991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712464" y="9134856"/>
            <a:ext cx="701040" cy="360045"/>
            <a:chOff x="3712464" y="9134856"/>
            <a:chExt cx="701040" cy="360045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12464" y="9134856"/>
              <a:ext cx="115824" cy="35966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70376" y="9134856"/>
              <a:ext cx="643127" cy="359664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5501640" y="387096"/>
            <a:ext cx="1371600" cy="365760"/>
            <a:chOff x="5501640" y="387096"/>
            <a:chExt cx="1371600" cy="365760"/>
          </a:xfrm>
        </p:grpSpPr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29072" y="606552"/>
              <a:ext cx="1344168" cy="146303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501640" y="387096"/>
              <a:ext cx="493775" cy="21640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870687" y="324866"/>
            <a:ext cx="5834380" cy="8479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322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Estado</a:t>
            </a:r>
            <a:r>
              <a:rPr dirty="0" sz="1350" spc="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do</a:t>
            </a:r>
            <a:r>
              <a:rPr dirty="0" sz="1350" spc="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Rio</a:t>
            </a:r>
            <a:r>
              <a:rPr dirty="0" sz="1350" spc="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35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Times New Roman"/>
                <a:cs typeface="Times New Roman"/>
              </a:rPr>
              <a:t>Janeiro</a:t>
            </a:r>
            <a:endParaRPr sz="1350">
              <a:latin typeface="Times New Roman"/>
              <a:cs typeface="Times New Roman"/>
            </a:endParaRPr>
          </a:p>
          <a:p>
            <a:pPr marL="363855">
              <a:lnSpc>
                <a:spcPct val="100000"/>
              </a:lnSpc>
              <a:spcBef>
                <a:spcPts val="10"/>
              </a:spcBef>
            </a:pP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Prefeitura</a:t>
            </a:r>
            <a:r>
              <a:rPr dirty="0" sz="1350" spc="114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Municipal</a:t>
            </a:r>
            <a:r>
              <a:rPr dirty="0" sz="135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3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Times New Roman"/>
                <a:cs typeface="Times New Roman"/>
              </a:rPr>
              <a:t>Seropédica</a:t>
            </a:r>
            <a:endParaRPr sz="1350">
              <a:latin typeface="Times New Roman"/>
              <a:cs typeface="Times New Roman"/>
            </a:endParaRPr>
          </a:p>
          <a:p>
            <a:pPr marL="361950">
              <a:lnSpc>
                <a:spcPct val="100000"/>
              </a:lnSpc>
              <a:spcBef>
                <a:spcPts val="35"/>
              </a:spcBef>
            </a:pP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Secretaria</a:t>
            </a:r>
            <a:r>
              <a:rPr dirty="0" sz="1350" spc="1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35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Assistência</a:t>
            </a:r>
            <a:r>
              <a:rPr dirty="0" sz="1350" spc="1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43434"/>
                </a:solidFill>
                <a:latin typeface="Times New Roman"/>
                <a:cs typeface="Times New Roman"/>
              </a:rPr>
              <a:t>Social</a:t>
            </a:r>
            <a:r>
              <a:rPr dirty="0" sz="1350" spc="1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e</a:t>
            </a:r>
            <a:r>
              <a:rPr dirty="0" sz="135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Direitos</a:t>
            </a:r>
            <a:r>
              <a:rPr dirty="0" sz="1350" spc="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Times New Roman"/>
                <a:cs typeface="Times New Roman"/>
              </a:rPr>
              <a:t>Humanos</a:t>
            </a:r>
            <a:endParaRPr sz="1350">
              <a:latin typeface="Times New Roman"/>
              <a:cs typeface="Times New Roman"/>
            </a:endParaRPr>
          </a:p>
          <a:p>
            <a:pPr marL="88900" marR="86995" indent="314325">
              <a:lnSpc>
                <a:spcPct val="105200"/>
              </a:lnSpc>
              <a:spcBef>
                <a:spcPts val="1395"/>
              </a:spcBef>
            </a:pPr>
            <a:r>
              <a:rPr dirty="0" sz="1350">
                <a:solidFill>
                  <a:srgbClr val="3F3F3F"/>
                </a:solidFill>
                <a:latin typeface="Arial MT"/>
                <a:cs typeface="Arial MT"/>
              </a:rPr>
              <a:t>Art.</a:t>
            </a:r>
            <a:r>
              <a:rPr dirty="0" sz="1350" spc="-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464646"/>
                </a:solidFill>
                <a:latin typeface="Arial MT"/>
                <a:cs typeface="Arial MT"/>
              </a:rPr>
              <a:t>2º</a:t>
            </a:r>
            <a:r>
              <a:rPr dirty="0" sz="13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135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Arial MT"/>
                <a:cs typeface="Arial MT"/>
              </a:rPr>
              <a:t>Nomear</a:t>
            </a:r>
            <a:r>
              <a:rPr dirty="0" sz="13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42424"/>
                </a:solidFill>
                <a:latin typeface="Arial MT"/>
                <a:cs typeface="Arial MT"/>
              </a:rPr>
              <a:t>os</a:t>
            </a:r>
            <a:r>
              <a:rPr dirty="0" sz="1350" spc="-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novos</a:t>
            </a:r>
            <a:r>
              <a:rPr dirty="0" sz="13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C1C1C"/>
                </a:solidFill>
                <a:latin typeface="Arial MT"/>
                <a:cs typeface="Arial MT"/>
              </a:rPr>
              <a:t>Conselheiros</a:t>
            </a:r>
            <a:r>
              <a:rPr dirty="0" sz="1350" spc="1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13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1F1F1F"/>
                </a:solidFill>
                <a:latin typeface="Arial MT"/>
                <a:cs typeface="Arial MT"/>
              </a:rPr>
              <a:t>Sociedade</a:t>
            </a:r>
            <a:r>
              <a:rPr dirty="0" sz="135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A2A2A"/>
                </a:solidFill>
                <a:latin typeface="Arial MT"/>
                <a:cs typeface="Arial MT"/>
              </a:rPr>
              <a:t>Civil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135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232323"/>
                </a:solidFill>
                <a:latin typeface="Arial MT"/>
                <a:cs typeface="Arial MT"/>
              </a:rPr>
              <a:t>Conselho </a:t>
            </a:r>
            <a:r>
              <a:rPr dirty="0" sz="1350" spc="-25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350" spc="-6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D1D1D"/>
                </a:solidFill>
                <a:latin typeface="Arial MT"/>
                <a:cs typeface="Arial MT"/>
              </a:rPr>
              <a:t>do</a:t>
            </a:r>
            <a:r>
              <a:rPr dirty="0" sz="1350" spc="-7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C1C1C"/>
                </a:solidFill>
                <a:latin typeface="Arial MT"/>
                <a:cs typeface="Arial MT"/>
              </a:rPr>
              <a:t>Idoso</a:t>
            </a:r>
            <a:r>
              <a:rPr dirty="0" sz="13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350" spc="-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131313"/>
                </a:solidFill>
                <a:latin typeface="Arial MT"/>
                <a:cs typeface="Arial MT"/>
              </a:rPr>
              <a:t>Seropédica</a:t>
            </a:r>
            <a:r>
              <a:rPr dirty="0" sz="135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82828"/>
                </a:solidFill>
                <a:latin typeface="Arial MT"/>
                <a:cs typeface="Arial MT"/>
              </a:rPr>
              <a:t>—</a:t>
            </a:r>
            <a:r>
              <a:rPr dirty="0" sz="13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CMIS.</a:t>
            </a:r>
            <a:endParaRPr sz="1350">
              <a:latin typeface="Arial MT"/>
              <a:cs typeface="Arial MT"/>
            </a:endParaRPr>
          </a:p>
          <a:p>
            <a:pPr marL="87630" marR="3310254" indent="311785">
              <a:lnSpc>
                <a:spcPct val="107400"/>
              </a:lnSpc>
              <a:spcBef>
                <a:spcPts val="969"/>
              </a:spcBef>
            </a:pPr>
            <a:r>
              <a:rPr dirty="0" sz="1350" spc="-35" b="1">
                <a:solidFill>
                  <a:srgbClr val="181818"/>
                </a:solidFill>
                <a:latin typeface="Arial"/>
                <a:cs typeface="Arial"/>
              </a:rPr>
              <a:t>Paróquia</a:t>
            </a:r>
            <a:r>
              <a:rPr dirty="0" sz="1350" spc="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 spc="-25" b="1">
                <a:solidFill>
                  <a:srgbClr val="242424"/>
                </a:solidFill>
                <a:latin typeface="Arial"/>
                <a:cs typeface="Arial"/>
              </a:rPr>
              <a:t>Santa</a:t>
            </a:r>
            <a:r>
              <a:rPr dirty="0" sz="1350" spc="-3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81818"/>
                </a:solidFill>
                <a:latin typeface="Arial"/>
                <a:cs typeface="Arial"/>
              </a:rPr>
              <a:t>Terezinha: </a:t>
            </a:r>
            <a:r>
              <a:rPr dirty="0" sz="1350" spc="-20">
                <a:solidFill>
                  <a:srgbClr val="080808"/>
                </a:solidFill>
                <a:latin typeface="Arial MT"/>
                <a:cs typeface="Arial MT"/>
              </a:rPr>
              <a:t>Ebert</a:t>
            </a:r>
            <a:r>
              <a:rPr dirty="0" sz="1350" spc="-6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81818"/>
                </a:solidFill>
                <a:latin typeface="Arial MT"/>
                <a:cs typeface="Arial MT"/>
              </a:rPr>
              <a:t>Ramos</a:t>
            </a:r>
            <a:r>
              <a:rPr dirty="0" sz="13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61616"/>
                </a:solidFill>
                <a:latin typeface="Arial MT"/>
                <a:cs typeface="Arial MT"/>
              </a:rPr>
              <a:t>Coutinho</a:t>
            </a:r>
            <a:r>
              <a:rPr dirty="0" sz="13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1350" spc="-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Arial MT"/>
                <a:cs typeface="Arial MT"/>
              </a:rPr>
              <a:t>titular </a:t>
            </a:r>
            <a:r>
              <a:rPr dirty="0" sz="1350" spc="-20">
                <a:solidFill>
                  <a:srgbClr val="0F0F0F"/>
                </a:solidFill>
                <a:latin typeface="Arial MT"/>
                <a:cs typeface="Arial MT"/>
              </a:rPr>
              <a:t>João</a:t>
            </a:r>
            <a:r>
              <a:rPr dirty="0" sz="1350" spc="-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C1C1C"/>
                </a:solidFill>
                <a:latin typeface="Arial MT"/>
                <a:cs typeface="Arial MT"/>
              </a:rPr>
              <a:t>Francisco</a:t>
            </a:r>
            <a:r>
              <a:rPr dirty="0" sz="13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51515"/>
                </a:solidFill>
                <a:latin typeface="Arial MT"/>
                <a:cs typeface="Arial MT"/>
              </a:rPr>
              <a:t>Neves</a:t>
            </a:r>
            <a:r>
              <a:rPr dirty="0" sz="13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1F1F1F"/>
                </a:solidFill>
                <a:latin typeface="Arial MT"/>
                <a:cs typeface="Arial MT"/>
              </a:rPr>
              <a:t>—</a:t>
            </a:r>
            <a:r>
              <a:rPr dirty="0" sz="13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40">
                <a:solidFill>
                  <a:srgbClr val="1A1A1A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 marL="86995" marR="2815590" indent="448945">
              <a:lnSpc>
                <a:spcPct val="106700"/>
              </a:lnSpc>
              <a:spcBef>
                <a:spcPts val="1510"/>
              </a:spcBef>
              <a:buClr>
                <a:srgbClr val="484848"/>
              </a:buClr>
              <a:buChar char="•"/>
              <a:tabLst>
                <a:tab pos="535940" algn="l"/>
              </a:tabLst>
            </a:pPr>
            <a:r>
              <a:rPr dirty="0" sz="1350">
                <a:solidFill>
                  <a:srgbClr val="212121"/>
                </a:solidFill>
                <a:latin typeface="Arial MT"/>
                <a:cs typeface="Arial MT"/>
              </a:rPr>
              <a:t>Casa</a:t>
            </a:r>
            <a:r>
              <a:rPr dirty="0" sz="1350" spc="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1350" spc="-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42424"/>
                </a:solidFill>
                <a:latin typeface="Arial MT"/>
                <a:cs typeface="Arial MT"/>
              </a:rPr>
              <a:t>Repouso</a:t>
            </a:r>
            <a:r>
              <a:rPr dirty="0" sz="1350" spc="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Rei</a:t>
            </a:r>
            <a:r>
              <a:rPr dirty="0" sz="13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dos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A2A2A"/>
                </a:solidFill>
                <a:latin typeface="Arial MT"/>
                <a:cs typeface="Arial MT"/>
              </a:rPr>
              <a:t>Reis: </a:t>
            </a:r>
            <a:r>
              <a:rPr dirty="0" sz="1350" spc="-30">
                <a:solidFill>
                  <a:srgbClr val="131313"/>
                </a:solidFill>
                <a:latin typeface="Arial MT"/>
                <a:cs typeface="Arial MT"/>
              </a:rPr>
              <a:t>Francisco</a:t>
            </a:r>
            <a:r>
              <a:rPr dirty="0" sz="1350" spc="-6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Elias</a:t>
            </a:r>
            <a:r>
              <a:rPr dirty="0" sz="13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1350" spc="-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Arial MT"/>
                <a:cs typeface="Arial MT"/>
              </a:rPr>
              <a:t>Castro</a:t>
            </a:r>
            <a:r>
              <a:rPr dirty="0" sz="13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A2A2A"/>
                </a:solidFill>
                <a:latin typeface="Arial MT"/>
                <a:cs typeface="Arial MT"/>
              </a:rPr>
              <a:t>—</a:t>
            </a:r>
            <a:r>
              <a:rPr dirty="0" sz="13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A2A2A"/>
                </a:solidFill>
                <a:latin typeface="Arial MT"/>
                <a:cs typeface="Arial MT"/>
              </a:rPr>
              <a:t>Titular</a:t>
            </a:r>
            <a:endParaRPr sz="1350">
              <a:latin typeface="Arial MT"/>
              <a:cs typeface="Arial MT"/>
            </a:endParaRPr>
          </a:p>
          <a:p>
            <a:pPr marL="86360">
              <a:lnSpc>
                <a:spcPct val="100000"/>
              </a:lnSpc>
              <a:spcBef>
                <a:spcPts val="85"/>
              </a:spcBef>
            </a:pPr>
            <a:r>
              <a:rPr dirty="0" sz="1350" spc="-20">
                <a:solidFill>
                  <a:srgbClr val="1F1F1F"/>
                </a:solidFill>
                <a:latin typeface="Arial MT"/>
                <a:cs typeface="Arial MT"/>
              </a:rPr>
              <a:t>Aline</a:t>
            </a:r>
            <a:r>
              <a:rPr dirty="0" sz="1350" spc="-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C1C1C"/>
                </a:solidFill>
                <a:latin typeface="Arial MT"/>
                <a:cs typeface="Arial MT"/>
              </a:rPr>
              <a:t>Fátima</a:t>
            </a:r>
            <a:r>
              <a:rPr dirty="0" sz="1350" spc="-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Arial MT"/>
                <a:cs typeface="Arial MT"/>
              </a:rPr>
              <a:t>Amaral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13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Arial MT"/>
                <a:cs typeface="Arial MT"/>
              </a:rPr>
              <a:t>Silva</a:t>
            </a:r>
            <a:r>
              <a:rPr dirty="0" sz="13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D1D1D"/>
                </a:solidFill>
                <a:latin typeface="Arial MT"/>
                <a:cs typeface="Arial MT"/>
              </a:rPr>
              <a:t>Monteiro</a:t>
            </a:r>
            <a:r>
              <a:rPr dirty="0" sz="135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62626"/>
                </a:solidFill>
                <a:latin typeface="Arial MT"/>
                <a:cs typeface="Arial MT"/>
              </a:rPr>
              <a:t>—</a:t>
            </a:r>
            <a:r>
              <a:rPr dirty="0" sz="13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350">
              <a:latin typeface="Arial MT"/>
              <a:cs typeface="Arial MT"/>
            </a:endParaRPr>
          </a:p>
          <a:p>
            <a:pPr marL="536575" indent="-139700">
              <a:lnSpc>
                <a:spcPct val="100000"/>
              </a:lnSpc>
              <a:buClr>
                <a:srgbClr val="3F3F3F"/>
              </a:buClr>
              <a:buChar char="•"/>
              <a:tabLst>
                <a:tab pos="536575" algn="l"/>
              </a:tabLst>
            </a:pPr>
            <a:r>
              <a:rPr dirty="0" sz="1350" spc="-10">
                <a:solidFill>
                  <a:srgbClr val="313131"/>
                </a:solidFill>
                <a:latin typeface="Arial MT"/>
                <a:cs typeface="Arial MT"/>
              </a:rPr>
              <a:t>Casa</a:t>
            </a:r>
            <a:r>
              <a:rPr dirty="0" sz="1350" spc="-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350" spc="-9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350" spc="-35" b="1">
                <a:solidFill>
                  <a:srgbClr val="2B2B2B"/>
                </a:solidFill>
                <a:latin typeface="Arial"/>
                <a:cs typeface="Arial"/>
              </a:rPr>
              <a:t>Repouso</a:t>
            </a:r>
            <a:r>
              <a:rPr dirty="0" sz="1350" spc="5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350" spc="-40" b="1">
                <a:solidFill>
                  <a:srgbClr val="242424"/>
                </a:solidFill>
                <a:latin typeface="Arial"/>
                <a:cs typeface="Arial"/>
              </a:rPr>
              <a:t>Aconchego</a:t>
            </a:r>
            <a:r>
              <a:rPr dirty="0" sz="135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B2B2B"/>
                </a:solidFill>
                <a:latin typeface="Arial"/>
                <a:cs typeface="Arial"/>
              </a:rPr>
              <a:t>da</a:t>
            </a:r>
            <a:r>
              <a:rPr dirty="0" sz="1350" spc="-5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350" spc="-20">
                <a:solidFill>
                  <a:srgbClr val="333333"/>
                </a:solidFill>
                <a:latin typeface="Arial MT"/>
                <a:cs typeface="Arial MT"/>
              </a:rPr>
              <a:t>Paz</a:t>
            </a:r>
            <a:r>
              <a:rPr dirty="0" sz="1350" spc="-7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350" spc="-30" b="1">
                <a:solidFill>
                  <a:srgbClr val="282828"/>
                </a:solidFill>
                <a:latin typeface="Arial"/>
                <a:cs typeface="Arial"/>
              </a:rPr>
              <a:t>Campo</a:t>
            </a:r>
            <a:r>
              <a:rPr dirty="0" sz="1350" spc="-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343434"/>
                </a:solidFill>
                <a:latin typeface="Arial"/>
                <a:cs typeface="Arial"/>
              </a:rPr>
              <a:t>lindo:</a:t>
            </a:r>
            <a:endParaRPr sz="1350">
              <a:latin typeface="Arial"/>
              <a:cs typeface="Arial"/>
            </a:endParaRPr>
          </a:p>
          <a:p>
            <a:pPr marL="87630">
              <a:lnSpc>
                <a:spcPct val="100000"/>
              </a:lnSpc>
              <a:spcBef>
                <a:spcPts val="110"/>
              </a:spcBef>
            </a:pPr>
            <a:r>
              <a:rPr dirty="0" sz="1350" spc="-25">
                <a:solidFill>
                  <a:srgbClr val="161616"/>
                </a:solidFill>
                <a:latin typeface="Arial MT"/>
                <a:cs typeface="Arial MT"/>
              </a:rPr>
              <a:t>Josimar</a:t>
            </a:r>
            <a:r>
              <a:rPr dirty="0" sz="135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F1F1F"/>
                </a:solidFill>
                <a:latin typeface="Arial MT"/>
                <a:cs typeface="Arial MT"/>
              </a:rPr>
              <a:t>Duarte</a:t>
            </a:r>
            <a:r>
              <a:rPr dirty="0" sz="13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350" spc="-9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A2A2A"/>
                </a:solidFill>
                <a:latin typeface="Arial MT"/>
                <a:cs typeface="Arial MT"/>
              </a:rPr>
              <a:t>Lima</a:t>
            </a:r>
            <a:r>
              <a:rPr dirty="0" sz="1350" spc="-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635">
                <a:solidFill>
                  <a:srgbClr val="2A2A2A"/>
                </a:solidFill>
                <a:latin typeface="Arial MT"/>
                <a:cs typeface="Arial MT"/>
              </a:rPr>
              <a:t>—</a:t>
            </a:r>
            <a:r>
              <a:rPr dirty="0" sz="13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Arial MT"/>
                <a:cs typeface="Arial MT"/>
              </a:rPr>
              <a:t>titular</a:t>
            </a:r>
            <a:endParaRPr sz="1350">
              <a:latin typeface="Arial MT"/>
              <a:cs typeface="Arial MT"/>
            </a:endParaRPr>
          </a:p>
          <a:p>
            <a:pPr marL="86360">
              <a:lnSpc>
                <a:spcPct val="100000"/>
              </a:lnSpc>
              <a:spcBef>
                <a:spcPts val="85"/>
              </a:spcBef>
            </a:pPr>
            <a:r>
              <a:rPr dirty="0" sz="1350" spc="-30">
                <a:latin typeface="Arial MT"/>
                <a:cs typeface="Arial MT"/>
              </a:rPr>
              <a:t>Geraldo</a:t>
            </a:r>
            <a:r>
              <a:rPr dirty="0" sz="1350" spc="25"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A2A2A"/>
                </a:solidFill>
                <a:latin typeface="Arial MT"/>
                <a:cs typeface="Arial MT"/>
              </a:rPr>
              <a:t>Cândido</a:t>
            </a:r>
            <a:r>
              <a:rPr dirty="0" sz="13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C1C1C"/>
                </a:solidFill>
                <a:latin typeface="Arial MT"/>
                <a:cs typeface="Arial MT"/>
              </a:rPr>
              <a:t>Cavalcanti</a:t>
            </a:r>
            <a:r>
              <a:rPr dirty="0" sz="13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1F1F1F"/>
                </a:solidFill>
                <a:latin typeface="Arial MT"/>
                <a:cs typeface="Arial MT"/>
              </a:rPr>
              <a:t>Cançado</a:t>
            </a:r>
            <a:r>
              <a:rPr dirty="0" sz="13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1350" spc="2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350">
              <a:latin typeface="Arial MT"/>
              <a:cs typeface="Arial MT"/>
            </a:endParaRPr>
          </a:p>
          <a:p>
            <a:pPr marL="536575" indent="-139700">
              <a:lnSpc>
                <a:spcPct val="100000"/>
              </a:lnSpc>
              <a:buClr>
                <a:srgbClr val="3B3B3B"/>
              </a:buClr>
              <a:buChar char="•"/>
              <a:tabLst>
                <a:tab pos="536575" algn="l"/>
              </a:tabLst>
            </a:pPr>
            <a:r>
              <a:rPr dirty="0" sz="1350">
                <a:solidFill>
                  <a:srgbClr val="111111"/>
                </a:solidFill>
                <a:latin typeface="Arial MT"/>
                <a:cs typeface="Arial MT"/>
              </a:rPr>
              <a:t>Centro</a:t>
            </a:r>
            <a:r>
              <a:rPr dirty="0" sz="1350" spc="9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3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Reabilitação</a:t>
            </a:r>
            <a:r>
              <a:rPr dirty="0" sz="1350" spc="11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 b="1">
                <a:solidFill>
                  <a:srgbClr val="363636"/>
                </a:solidFill>
                <a:latin typeface="Arial"/>
                <a:cs typeface="Arial"/>
              </a:rPr>
              <a:t>EFRAIM:</a:t>
            </a:r>
            <a:endParaRPr sz="1350">
              <a:latin typeface="Arial"/>
              <a:cs typeface="Arial"/>
            </a:endParaRPr>
          </a:p>
          <a:p>
            <a:pPr marL="85725">
              <a:lnSpc>
                <a:spcPts val="1540"/>
              </a:lnSpc>
              <a:spcBef>
                <a:spcPts val="130"/>
              </a:spcBef>
            </a:pPr>
            <a:r>
              <a:rPr dirty="0" sz="1350" spc="-25">
                <a:solidFill>
                  <a:srgbClr val="111111"/>
                </a:solidFill>
                <a:latin typeface="Arial MT"/>
                <a:cs typeface="Arial MT"/>
              </a:rPr>
              <a:t>Mauro</a:t>
            </a:r>
            <a:r>
              <a:rPr dirty="0" sz="1350" spc="-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12121"/>
                </a:solidFill>
                <a:latin typeface="Arial MT"/>
                <a:cs typeface="Arial MT"/>
              </a:rPr>
              <a:t>José</a:t>
            </a:r>
            <a:r>
              <a:rPr dirty="0" sz="1350" spc="-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13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A2A2A"/>
                </a:solidFill>
                <a:latin typeface="Arial MT"/>
                <a:cs typeface="Arial MT"/>
              </a:rPr>
              <a:t>Silva</a:t>
            </a:r>
            <a:r>
              <a:rPr dirty="0" sz="13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1F1F1F"/>
                </a:solidFill>
                <a:latin typeface="Arial MT"/>
                <a:cs typeface="Arial MT"/>
              </a:rPr>
              <a:t>—</a:t>
            </a:r>
            <a:r>
              <a:rPr dirty="0" sz="1350" spc="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Titular</a:t>
            </a:r>
            <a:endParaRPr sz="1350">
              <a:latin typeface="Arial MT"/>
              <a:cs typeface="Arial MT"/>
            </a:endParaRPr>
          </a:p>
          <a:p>
            <a:pPr marL="88265">
              <a:lnSpc>
                <a:spcPts val="1540"/>
              </a:lnSpc>
            </a:pPr>
            <a:r>
              <a:rPr dirty="0" sz="1350" spc="-30">
                <a:solidFill>
                  <a:srgbClr val="1A1A1A"/>
                </a:solidFill>
                <a:latin typeface="Arial MT"/>
                <a:cs typeface="Arial MT"/>
              </a:rPr>
              <a:t>Diego</a:t>
            </a:r>
            <a:r>
              <a:rPr dirty="0" sz="135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0C0C0C"/>
                </a:solidFill>
                <a:latin typeface="Arial MT"/>
                <a:cs typeface="Arial MT"/>
              </a:rPr>
              <a:t>Gonçalves</a:t>
            </a:r>
            <a:r>
              <a:rPr dirty="0" sz="13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13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82828"/>
                </a:solidFill>
                <a:latin typeface="Arial MT"/>
                <a:cs typeface="Arial MT"/>
              </a:rPr>
              <a:t>silva</a:t>
            </a:r>
            <a:r>
              <a:rPr dirty="0" sz="13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1C1C1C"/>
                </a:solidFill>
                <a:latin typeface="Arial MT"/>
                <a:cs typeface="Arial MT"/>
              </a:rPr>
              <a:t>—</a:t>
            </a:r>
            <a:r>
              <a:rPr dirty="0" sz="13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 marL="90170" marR="2190115" indent="444500">
              <a:lnSpc>
                <a:spcPct val="106700"/>
              </a:lnSpc>
              <a:spcBef>
                <a:spcPts val="1345"/>
              </a:spcBef>
              <a:buClr>
                <a:srgbClr val="4D4D4D"/>
              </a:buClr>
              <a:buChar char="•"/>
              <a:tabLst>
                <a:tab pos="534670" algn="l"/>
              </a:tabLst>
            </a:pP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Desafio</a:t>
            </a:r>
            <a:r>
              <a:rPr dirty="0" sz="13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D2D2D"/>
                </a:solidFill>
                <a:latin typeface="Arial MT"/>
                <a:cs typeface="Arial MT"/>
              </a:rPr>
              <a:t>Jovem</a:t>
            </a:r>
            <a:r>
              <a:rPr dirty="0" sz="13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Ebenézer</a:t>
            </a:r>
            <a:r>
              <a:rPr dirty="0" sz="1350" spc="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Campo</a:t>
            </a:r>
            <a:r>
              <a:rPr dirty="0" sz="13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Arial MT"/>
                <a:cs typeface="Arial MT"/>
              </a:rPr>
              <a:t>Lindo: 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lsaias</a:t>
            </a:r>
            <a:r>
              <a:rPr dirty="0" sz="135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Arial MT"/>
                <a:cs typeface="Arial MT"/>
              </a:rPr>
              <a:t>Martins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350" spc="-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60">
                <a:solidFill>
                  <a:srgbClr val="232323"/>
                </a:solidFill>
                <a:latin typeface="Arial MT"/>
                <a:cs typeface="Arial MT"/>
              </a:rPr>
              <a:t>Lima—</a:t>
            </a:r>
            <a:r>
              <a:rPr dirty="0" sz="1350" spc="-10">
                <a:solidFill>
                  <a:srgbClr val="232323"/>
                </a:solidFill>
                <a:latin typeface="Arial MT"/>
                <a:cs typeface="Arial MT"/>
              </a:rPr>
              <a:t>Titular</a:t>
            </a:r>
            <a:endParaRPr sz="1350">
              <a:latin typeface="Arial MT"/>
              <a:cs typeface="Arial MT"/>
            </a:endParaRPr>
          </a:p>
          <a:p>
            <a:pPr marL="90805">
              <a:lnSpc>
                <a:spcPct val="100000"/>
              </a:lnSpc>
              <a:spcBef>
                <a:spcPts val="35"/>
              </a:spcBef>
            </a:pPr>
            <a:r>
              <a:rPr dirty="0" sz="1350" spc="-25">
                <a:solidFill>
                  <a:srgbClr val="212121"/>
                </a:solidFill>
                <a:latin typeface="Arial MT"/>
                <a:cs typeface="Arial MT"/>
              </a:rPr>
              <a:t>James</a:t>
            </a:r>
            <a:r>
              <a:rPr dirty="0" sz="1350" spc="-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350" spc="-8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F2F2F"/>
                </a:solidFill>
                <a:latin typeface="Arial MT"/>
                <a:cs typeface="Arial MT"/>
              </a:rPr>
              <a:t>Paula </a:t>
            </a:r>
            <a:r>
              <a:rPr dirty="0" sz="1350" spc="-20">
                <a:solidFill>
                  <a:srgbClr val="2B2B2B"/>
                </a:solidFill>
                <a:latin typeface="Arial MT"/>
                <a:cs typeface="Arial MT"/>
              </a:rPr>
              <a:t>Moraes</a:t>
            </a:r>
            <a:r>
              <a:rPr dirty="0" sz="13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3B3B3B"/>
                </a:solidFill>
                <a:latin typeface="Arial MT"/>
                <a:cs typeface="Arial MT"/>
              </a:rPr>
              <a:t>—</a:t>
            </a:r>
            <a:r>
              <a:rPr dirty="0" sz="13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Suplente</a:t>
            </a:r>
            <a:endParaRPr sz="1350">
              <a:latin typeface="Arial MT"/>
              <a:cs typeface="Arial MT"/>
            </a:endParaRPr>
          </a:p>
          <a:p>
            <a:pPr marL="92710">
              <a:lnSpc>
                <a:spcPct val="100000"/>
              </a:lnSpc>
              <a:spcBef>
                <a:spcPts val="1475"/>
              </a:spcBef>
            </a:pP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Art.</a:t>
            </a:r>
            <a:r>
              <a:rPr dirty="0" sz="135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A1A1A"/>
                </a:solidFill>
                <a:latin typeface="Arial MT"/>
                <a:cs typeface="Arial MT"/>
              </a:rPr>
              <a:t>3º</a:t>
            </a:r>
            <a:r>
              <a:rPr dirty="0" sz="135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135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43434"/>
                </a:solidFill>
                <a:latin typeface="Arial MT"/>
                <a:cs typeface="Arial MT"/>
              </a:rPr>
              <a:t>Representante</a:t>
            </a:r>
            <a:r>
              <a:rPr dirty="0" sz="1350" spc="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494949"/>
                </a:solidFill>
                <a:latin typeface="Arial MT"/>
                <a:cs typeface="Arial MT"/>
              </a:rPr>
              <a:t>do</a:t>
            </a:r>
            <a:r>
              <a:rPr dirty="0" sz="1350" spc="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313131"/>
                </a:solidFill>
                <a:latin typeface="Arial MT"/>
                <a:cs typeface="Arial MT"/>
              </a:rPr>
              <a:t>Legislativo:</a:t>
            </a:r>
            <a:endParaRPr sz="1350">
              <a:latin typeface="Arial MT"/>
              <a:cs typeface="Arial MT"/>
            </a:endParaRPr>
          </a:p>
          <a:p>
            <a:pPr marL="133985" marR="1934210">
              <a:lnSpc>
                <a:spcPts val="1490"/>
              </a:lnSpc>
              <a:spcBef>
                <a:spcPts val="290"/>
              </a:spcBef>
            </a:pPr>
            <a:r>
              <a:rPr dirty="0" sz="1350" spc="-30">
                <a:solidFill>
                  <a:srgbClr val="1A1A1A"/>
                </a:solidFill>
                <a:latin typeface="Arial MT"/>
                <a:cs typeface="Arial MT"/>
              </a:rPr>
              <a:t>Vereadora</a:t>
            </a:r>
            <a:r>
              <a:rPr dirty="0" sz="135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F1F1F"/>
                </a:solidFill>
                <a:latin typeface="Arial MT"/>
                <a:cs typeface="Arial MT"/>
              </a:rPr>
              <a:t>Rosimar</a:t>
            </a:r>
            <a:r>
              <a:rPr dirty="0" sz="13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82828"/>
                </a:solidFill>
                <a:latin typeface="Arial MT"/>
                <a:cs typeface="Arial MT"/>
              </a:rPr>
              <a:t>Alves</a:t>
            </a:r>
            <a:r>
              <a:rPr dirty="0" sz="135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1350" spc="-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D2D2D"/>
                </a:solidFill>
                <a:latin typeface="Arial MT"/>
                <a:cs typeface="Arial MT"/>
              </a:rPr>
              <a:t>Silva</a:t>
            </a:r>
            <a:r>
              <a:rPr dirty="0" sz="1350" spc="-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A2A2A"/>
                </a:solidFill>
                <a:latin typeface="Arial MT"/>
                <a:cs typeface="Arial MT"/>
              </a:rPr>
              <a:t>Moreira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675">
                <a:solidFill>
                  <a:srgbClr val="343434"/>
                </a:solidFill>
                <a:latin typeface="Arial MT"/>
                <a:cs typeface="Arial MT"/>
              </a:rPr>
              <a:t>—</a:t>
            </a:r>
            <a:r>
              <a:rPr dirty="0" sz="13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D1D1D"/>
                </a:solidFill>
                <a:latin typeface="Arial MT"/>
                <a:cs typeface="Arial MT"/>
              </a:rPr>
              <a:t>Titular </a:t>
            </a:r>
            <a:r>
              <a:rPr dirty="0" sz="1350" spc="-20">
                <a:solidFill>
                  <a:srgbClr val="181818"/>
                </a:solidFill>
                <a:latin typeface="Arial MT"/>
                <a:cs typeface="Arial MT"/>
              </a:rPr>
              <a:t>Pablo</a:t>
            </a:r>
            <a:r>
              <a:rPr dirty="0" sz="1350" spc="-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1350" spc="-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Arial MT"/>
                <a:cs typeface="Arial MT"/>
              </a:rPr>
              <a:t>Silva</a:t>
            </a:r>
            <a:r>
              <a:rPr dirty="0" sz="13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C1C1C"/>
                </a:solidFill>
                <a:latin typeface="Arial MT"/>
                <a:cs typeface="Arial MT"/>
              </a:rPr>
              <a:t>Teixeira</a:t>
            </a:r>
            <a:r>
              <a:rPr dirty="0" sz="13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635">
                <a:solidFill>
                  <a:srgbClr val="1C1C1C"/>
                </a:solidFill>
                <a:latin typeface="Arial MT"/>
                <a:cs typeface="Arial MT"/>
              </a:rPr>
              <a:t>—</a:t>
            </a:r>
            <a:r>
              <a:rPr dirty="0" sz="135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Arial MT"/>
                <a:cs typeface="Arial MT"/>
              </a:rPr>
              <a:t>suplente.</a:t>
            </a:r>
            <a:endParaRPr sz="1350">
              <a:latin typeface="Arial MT"/>
              <a:cs typeface="Arial MT"/>
            </a:endParaRPr>
          </a:p>
          <a:p>
            <a:pPr marL="88900" marR="81280" indent="3810">
              <a:lnSpc>
                <a:spcPct val="105200"/>
              </a:lnSpc>
              <a:spcBef>
                <a:spcPts val="1220"/>
              </a:spcBef>
            </a:pPr>
            <a:r>
              <a:rPr dirty="0" sz="1350">
                <a:solidFill>
                  <a:srgbClr val="3D3D3D"/>
                </a:solidFill>
                <a:latin typeface="Arial MT"/>
                <a:cs typeface="Arial MT"/>
              </a:rPr>
              <a:t>Art.</a:t>
            </a:r>
            <a:r>
              <a:rPr dirty="0" sz="13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414141"/>
                </a:solidFill>
                <a:latin typeface="Arial MT"/>
                <a:cs typeface="Arial MT"/>
              </a:rPr>
              <a:t>4</a:t>
            </a:r>
            <a:r>
              <a:rPr dirty="0" baseline="26315" sz="1425">
                <a:solidFill>
                  <a:srgbClr val="414141"/>
                </a:solidFill>
                <a:latin typeface="Arial MT"/>
                <a:cs typeface="Arial MT"/>
              </a:rPr>
              <a:t>o</a:t>
            </a:r>
            <a:r>
              <a:rPr dirty="0" baseline="26315" sz="1425" spc="112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13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F2F2F"/>
                </a:solidFill>
                <a:latin typeface="Arial MT"/>
                <a:cs typeface="Arial MT"/>
              </a:rPr>
              <a:t>Ficam</a:t>
            </a:r>
            <a:r>
              <a:rPr dirty="0" sz="135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11111"/>
                </a:solidFill>
                <a:latin typeface="Arial MT"/>
                <a:cs typeface="Arial MT"/>
              </a:rPr>
              <a:t>nomeados</a:t>
            </a:r>
            <a:r>
              <a:rPr dirty="0" sz="1350" spc="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para</a:t>
            </a:r>
            <a:r>
              <a:rPr dirty="0" sz="13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F2F2F"/>
                </a:solidFill>
                <a:latin typeface="Arial MT"/>
                <a:cs typeface="Arial MT"/>
              </a:rPr>
              <a:t>compor</a:t>
            </a:r>
            <a:r>
              <a:rPr dirty="0" sz="1350" spc="114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F3F3F"/>
                </a:solidFill>
                <a:latin typeface="Arial MT"/>
                <a:cs typeface="Arial MT"/>
              </a:rPr>
              <a:t>a</a:t>
            </a:r>
            <a:r>
              <a:rPr dirty="0" sz="13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Arial MT"/>
                <a:cs typeface="Arial MT"/>
              </a:rPr>
              <a:t>nova</a:t>
            </a:r>
            <a:r>
              <a:rPr dirty="0" sz="1350" spc="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A3A3A"/>
                </a:solidFill>
                <a:latin typeface="Arial MT"/>
                <a:cs typeface="Arial MT"/>
              </a:rPr>
              <a:t>Mesa</a:t>
            </a:r>
            <a:r>
              <a:rPr dirty="0" sz="135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F2F2F"/>
                </a:solidFill>
                <a:latin typeface="Arial MT"/>
                <a:cs typeface="Arial MT"/>
              </a:rPr>
              <a:t>Diretora</a:t>
            </a:r>
            <a:r>
              <a:rPr dirty="0" sz="1350" spc="1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D2D2D"/>
                </a:solidFill>
                <a:latin typeface="Arial MT"/>
                <a:cs typeface="Arial MT"/>
              </a:rPr>
              <a:t>do</a:t>
            </a:r>
            <a:r>
              <a:rPr dirty="0" sz="135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212121"/>
                </a:solidFill>
                <a:latin typeface="Arial MT"/>
                <a:cs typeface="Arial MT"/>
              </a:rPr>
              <a:t>Conselho </a:t>
            </a:r>
            <a:r>
              <a:rPr dirty="0" sz="1350" spc="-25">
                <a:solidFill>
                  <a:srgbClr val="1A1A1A"/>
                </a:solidFill>
                <a:latin typeface="Arial MT"/>
                <a:cs typeface="Arial MT"/>
              </a:rPr>
              <a:t>Municipal</a:t>
            </a:r>
            <a:r>
              <a:rPr dirty="0" sz="13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135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A1A1A"/>
                </a:solidFill>
                <a:latin typeface="Arial MT"/>
                <a:cs typeface="Arial MT"/>
              </a:rPr>
              <a:t>Idoso</a:t>
            </a:r>
            <a:r>
              <a:rPr dirty="0" sz="13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350" spc="-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1A1A1A"/>
                </a:solidFill>
                <a:latin typeface="Arial MT"/>
                <a:cs typeface="Arial MT"/>
              </a:rPr>
              <a:t>Seropédica</a:t>
            </a:r>
            <a:r>
              <a:rPr dirty="0" sz="1350" spc="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262626"/>
                </a:solidFill>
                <a:latin typeface="Arial MT"/>
                <a:cs typeface="Arial MT"/>
              </a:rPr>
              <a:t>—</a:t>
            </a:r>
            <a:r>
              <a:rPr dirty="0" sz="13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CMIS:</a:t>
            </a:r>
            <a:endParaRPr sz="1350">
              <a:latin typeface="Arial MT"/>
              <a:cs typeface="Arial MT"/>
            </a:endParaRPr>
          </a:p>
          <a:p>
            <a:pPr marL="88265">
              <a:lnSpc>
                <a:spcPct val="100000"/>
              </a:lnSpc>
              <a:spcBef>
                <a:spcPts val="1500"/>
              </a:spcBef>
            </a:pP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Presidente:</a:t>
            </a:r>
            <a:r>
              <a:rPr dirty="0" sz="13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82828"/>
                </a:solidFill>
                <a:latin typeface="Arial MT"/>
                <a:cs typeface="Arial MT"/>
              </a:rPr>
              <a:t>Juliana</a:t>
            </a:r>
            <a:r>
              <a:rPr dirty="0" sz="13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82828"/>
                </a:solidFill>
                <a:latin typeface="Arial MT"/>
                <a:cs typeface="Arial MT"/>
              </a:rPr>
              <a:t>Santos</a:t>
            </a:r>
            <a:r>
              <a:rPr dirty="0" sz="13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35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313131"/>
                </a:solidFill>
                <a:latin typeface="Arial MT"/>
                <a:cs typeface="Arial MT"/>
              </a:rPr>
              <a:t>Souza</a:t>
            </a:r>
            <a:r>
              <a:rPr dirty="0" sz="13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635">
                <a:solidFill>
                  <a:srgbClr val="343434"/>
                </a:solidFill>
                <a:latin typeface="Arial MT"/>
                <a:cs typeface="Arial MT"/>
              </a:rPr>
              <a:t>—</a:t>
            </a:r>
            <a:r>
              <a:rPr dirty="0" sz="13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Arial MT"/>
                <a:cs typeface="Arial MT"/>
              </a:rPr>
              <a:t>governo</a:t>
            </a:r>
            <a:endParaRPr sz="1350">
              <a:latin typeface="Arial MT"/>
              <a:cs typeface="Arial MT"/>
            </a:endParaRPr>
          </a:p>
          <a:p>
            <a:pPr marL="90805" marR="1342390" indent="635">
              <a:lnSpc>
                <a:spcPct val="105200"/>
              </a:lnSpc>
              <a:spcBef>
                <a:spcPts val="25"/>
              </a:spcBef>
            </a:pPr>
            <a:r>
              <a:rPr dirty="0" sz="1350">
                <a:solidFill>
                  <a:srgbClr val="424242"/>
                </a:solidFill>
                <a:latin typeface="Arial MT"/>
                <a:cs typeface="Arial MT"/>
              </a:rPr>
              <a:t>Vice</a:t>
            </a:r>
            <a:r>
              <a:rPr dirty="0" sz="1350" spc="-9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1350" spc="2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Presidente:</a:t>
            </a:r>
            <a:r>
              <a:rPr dirty="0" sz="1350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262626"/>
                </a:solidFill>
                <a:latin typeface="Arial MT"/>
                <a:cs typeface="Arial MT"/>
              </a:rPr>
              <a:t>Ebert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D1D1D"/>
                </a:solidFill>
                <a:latin typeface="Arial MT"/>
                <a:cs typeface="Arial MT"/>
              </a:rPr>
              <a:t>Ramos</a:t>
            </a:r>
            <a:r>
              <a:rPr dirty="0" sz="1350" spc="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350" spc="-30">
                <a:solidFill>
                  <a:srgbClr val="1F1F1F"/>
                </a:solidFill>
                <a:latin typeface="Arial MT"/>
                <a:cs typeface="Arial MT"/>
              </a:rPr>
              <a:t>Coutinho</a:t>
            </a:r>
            <a:r>
              <a:rPr dirty="0" sz="135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665">
                <a:solidFill>
                  <a:srgbClr val="343434"/>
                </a:solidFill>
                <a:latin typeface="Arial MT"/>
                <a:cs typeface="Arial MT"/>
              </a:rPr>
              <a:t>—</a:t>
            </a:r>
            <a:r>
              <a:rPr dirty="0" sz="13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350" spc="-35">
                <a:solidFill>
                  <a:srgbClr val="282828"/>
                </a:solidFill>
                <a:latin typeface="Arial MT"/>
                <a:cs typeface="Arial MT"/>
              </a:rPr>
              <a:t>sociedade</a:t>
            </a:r>
            <a:r>
              <a:rPr dirty="0" sz="13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383838"/>
                </a:solidFill>
                <a:latin typeface="Arial MT"/>
                <a:cs typeface="Arial MT"/>
              </a:rPr>
              <a:t>civil </a:t>
            </a: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Secretària:</a:t>
            </a:r>
            <a:r>
              <a:rPr dirty="0" sz="13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12121"/>
                </a:solidFill>
                <a:latin typeface="Arial MT"/>
                <a:cs typeface="Arial MT"/>
              </a:rPr>
              <a:t>Marcela</a:t>
            </a:r>
            <a:r>
              <a:rPr dirty="0" sz="13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Arial MT"/>
                <a:cs typeface="Arial MT"/>
              </a:rPr>
              <a:t>Moreira</a:t>
            </a:r>
            <a:r>
              <a:rPr dirty="0" sz="135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12121"/>
                </a:solidFill>
                <a:latin typeface="Arial MT"/>
                <a:cs typeface="Arial MT"/>
              </a:rPr>
              <a:t>Corrêa</a:t>
            </a:r>
            <a:r>
              <a:rPr dirty="0" sz="13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135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governo</a:t>
            </a:r>
            <a:endParaRPr sz="1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Arial MT"/>
              <a:cs typeface="Arial MT"/>
            </a:endParaRPr>
          </a:p>
          <a:p>
            <a:pPr marL="95250">
              <a:lnSpc>
                <a:spcPct val="100000"/>
              </a:lnSpc>
            </a:pPr>
            <a:r>
              <a:rPr dirty="0" sz="1350">
                <a:solidFill>
                  <a:srgbClr val="212121"/>
                </a:solidFill>
                <a:latin typeface="Arial MT"/>
                <a:cs typeface="Arial MT"/>
              </a:rPr>
              <a:t>Art.</a:t>
            </a:r>
            <a:r>
              <a:rPr dirty="0" sz="1350" spc="-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5</a:t>
            </a:r>
            <a:r>
              <a:rPr dirty="0" baseline="42735" sz="975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13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1350" spc="-10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Arial MT"/>
                <a:cs typeface="Arial MT"/>
              </a:rPr>
              <a:t>Este</a:t>
            </a:r>
            <a:r>
              <a:rPr dirty="0" sz="1350" spc="-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111111"/>
                </a:solidFill>
                <a:latin typeface="Arial MT"/>
                <a:cs typeface="Arial MT"/>
              </a:rPr>
              <a:t>Decreto</a:t>
            </a:r>
            <a:r>
              <a:rPr dirty="0" sz="13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Arial MT"/>
                <a:cs typeface="Arial MT"/>
              </a:rPr>
              <a:t>entrará</a:t>
            </a:r>
            <a:r>
              <a:rPr dirty="0" sz="13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1F1F1F"/>
                </a:solidFill>
                <a:latin typeface="Arial MT"/>
                <a:cs typeface="Arial MT"/>
              </a:rPr>
              <a:t>em</a:t>
            </a:r>
            <a:r>
              <a:rPr dirty="0" sz="135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A2A2A"/>
                </a:solidFill>
                <a:latin typeface="Arial MT"/>
                <a:cs typeface="Arial MT"/>
              </a:rPr>
              <a:t>vigor</a:t>
            </a:r>
            <a:r>
              <a:rPr dirty="0" sz="1350" spc="-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42424"/>
                </a:solidFill>
                <a:latin typeface="Arial MT"/>
                <a:cs typeface="Arial MT"/>
              </a:rPr>
              <a:t>na</a:t>
            </a:r>
            <a:r>
              <a:rPr dirty="0" sz="135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282828"/>
                </a:solidFill>
                <a:latin typeface="Arial MT"/>
                <a:cs typeface="Arial MT"/>
              </a:rPr>
              <a:t>data</a:t>
            </a:r>
            <a:r>
              <a:rPr dirty="0" sz="13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13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35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50" spc="-40">
                <a:solidFill>
                  <a:srgbClr val="1F1F1F"/>
                </a:solidFill>
                <a:latin typeface="Arial MT"/>
                <a:cs typeface="Arial MT"/>
              </a:rPr>
              <a:t>sua</a:t>
            </a:r>
            <a:r>
              <a:rPr dirty="0" sz="135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Arial MT"/>
                <a:cs typeface="Arial MT"/>
              </a:rPr>
              <a:t>publicação.</a:t>
            </a:r>
            <a:endParaRPr sz="1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50">
              <a:latin typeface="Arial MT"/>
              <a:cs typeface="Arial MT"/>
            </a:endParaRPr>
          </a:p>
          <a:p>
            <a:pPr marL="3345815">
              <a:lnSpc>
                <a:spcPct val="100000"/>
              </a:lnSpc>
            </a:pPr>
            <a:r>
              <a:rPr dirty="0" sz="1350" spc="-35">
                <a:solidFill>
                  <a:srgbClr val="151515"/>
                </a:solidFill>
                <a:latin typeface="Arial MT"/>
                <a:cs typeface="Arial MT"/>
              </a:rPr>
              <a:t>Seropédica,</a:t>
            </a:r>
            <a:r>
              <a:rPr dirty="0" sz="135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04</a:t>
            </a:r>
            <a:r>
              <a:rPr dirty="0" sz="1350" spc="-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350" spc="-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350" spc="-20">
                <a:solidFill>
                  <a:srgbClr val="1A1A1A"/>
                </a:solidFill>
                <a:latin typeface="Arial MT"/>
                <a:cs typeface="Arial MT"/>
              </a:rPr>
              <a:t>julho</a:t>
            </a:r>
            <a:r>
              <a:rPr dirty="0" sz="13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1350" spc="-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Arial MT"/>
                <a:cs typeface="Arial MT"/>
              </a:rPr>
              <a:t>2024.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91719" y="9090914"/>
            <a:ext cx="1104900" cy="414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4145">
              <a:lnSpc>
                <a:spcPts val="1530"/>
              </a:lnSpc>
              <a:spcBef>
                <a:spcPts val="100"/>
              </a:spcBef>
            </a:pPr>
            <a:r>
              <a:rPr dirty="0" sz="1350">
                <a:solidFill>
                  <a:srgbClr val="262626"/>
                </a:solidFill>
                <a:latin typeface="Arial MT"/>
                <a:cs typeface="Arial MT"/>
              </a:rPr>
              <a:t>LUCAS</a:t>
            </a:r>
            <a:r>
              <a:rPr dirty="0" sz="135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50" spc="-40">
                <a:solidFill>
                  <a:srgbClr val="161616"/>
                </a:solidFill>
                <a:latin typeface="Arial MT"/>
                <a:cs typeface="Arial MT"/>
              </a:rPr>
              <a:t>DldT</a:t>
            </a:r>
            <a:endParaRPr sz="1350">
              <a:latin typeface="Arial MT"/>
              <a:cs typeface="Arial MT"/>
            </a:endParaRPr>
          </a:p>
          <a:p>
            <a:pPr marL="12700">
              <a:lnSpc>
                <a:spcPts val="1530"/>
              </a:lnSpc>
            </a:pPr>
            <a:r>
              <a:rPr dirty="0" sz="1350">
                <a:solidFill>
                  <a:srgbClr val="2F2F2F"/>
                </a:solidFill>
                <a:latin typeface="Arial MT"/>
                <a:cs typeface="Arial MT"/>
              </a:rPr>
              <a:t>Prefeito</a:t>
            </a:r>
            <a:r>
              <a:rPr dirty="0" sz="1350" spc="1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350" spc="-50">
                <a:solidFill>
                  <a:srgbClr val="414141"/>
                </a:solidFill>
                <a:latin typeface="Arial MT"/>
                <a:cs typeface="Arial MT"/>
              </a:rPr>
              <a:t>M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63319" y="9090914"/>
            <a:ext cx="1236345" cy="414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30"/>
              </a:lnSpc>
              <a:spcBef>
                <a:spcPts val="100"/>
              </a:spcBef>
              <a:tabLst>
                <a:tab pos="531495" algn="l"/>
              </a:tabLst>
            </a:pPr>
            <a:r>
              <a:rPr dirty="0" sz="1350" spc="-25">
                <a:solidFill>
                  <a:srgbClr val="3B3B3B"/>
                </a:solidFill>
                <a:latin typeface="Arial MT"/>
                <a:cs typeface="Arial MT"/>
              </a:rPr>
              <a:t>DO</a:t>
            </a:r>
            <a:r>
              <a:rPr dirty="0" sz="1350">
                <a:solidFill>
                  <a:srgbClr val="3B3B3B"/>
                </a:solidFill>
                <a:latin typeface="Arial MT"/>
                <a:cs typeface="Arial MT"/>
              </a:rPr>
              <a:t>	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ANTOS</a:t>
            </a:r>
            <a:endParaRPr sz="1350">
              <a:latin typeface="Arial MT"/>
              <a:cs typeface="Arial MT"/>
            </a:endParaRPr>
          </a:p>
          <a:p>
            <a:pPr marL="111125">
              <a:lnSpc>
                <a:spcPts val="1530"/>
              </a:lnSpc>
            </a:pPr>
            <a:r>
              <a:rPr dirty="0" sz="13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3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Arial MT"/>
                <a:cs typeface="Arial MT"/>
              </a:rPr>
              <a:t>Seropédica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2025-08-06T16:37:24Z</dcterms:created>
  <dcterms:modified xsi:type="dcterms:W3CDTF">2025-08-06T16:37:24Z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