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424242"/>
                </a:solidFill>
                <a:latin typeface="Times New Roman"/>
                <a:cs typeface="Times New Roman"/>
              </a:defRPr>
            </a:lvl1pPr>
          </a:lstStyle>
          <a:p>
            <a:pPr marL="23495">
              <a:lnSpc>
                <a:spcPct val="100000"/>
              </a:lnSpc>
              <a:spcBef>
                <a:spcPts val="40"/>
              </a:spcBef>
            </a:pPr>
            <a:r>
              <a:rPr dirty="0" spc="-40" b="1">
                <a:solidFill>
                  <a:srgbClr val="444444"/>
                </a:solidFill>
                <a:latin typeface="Arial"/>
                <a:cs typeface="Arial"/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44444"/>
                </a:solidFill>
                <a:latin typeface="Lucida Sans Unicode"/>
                <a:cs typeface="Lucida Sans Unicode"/>
              </a:defRPr>
            </a:lvl1pPr>
          </a:lstStyle>
          <a:p>
            <a:pPr marL="24130">
              <a:lnSpc>
                <a:spcPts val="690"/>
              </a:lnSpc>
            </a:pPr>
            <a:r>
              <a:rPr dirty="0" sz="600" spc="-40"/>
              <a:t>Página</a:t>
            </a:r>
            <a:r>
              <a:rPr dirty="0" sz="600" spc="5"/>
              <a:t> </a:t>
            </a:r>
            <a:fld id="{81D60167-4931-47E6-BA6A-407CBD079E47}" type="slidenum">
              <a:rPr dirty="0" sz="600" spc="-35">
                <a:solidFill>
                  <a:srgbClr val="4F4F4F"/>
                </a:solidFill>
              </a:rPr>
              <a:t>#</a:t>
            </a:fld>
            <a:r>
              <a:rPr dirty="0" sz="600" spc="-40">
                <a:solidFill>
                  <a:srgbClr val="4F4F4F"/>
                </a:solidFill>
              </a:rPr>
              <a:t> </a:t>
            </a:r>
            <a:r>
              <a:rPr dirty="0" sz="600" spc="-30">
                <a:solidFill>
                  <a:srgbClr val="4B4B4B"/>
                </a:solidFill>
              </a:rPr>
              <a:t>de</a:t>
            </a:r>
            <a:r>
              <a:rPr dirty="0" sz="600" spc="-65">
                <a:solidFill>
                  <a:srgbClr val="4B4B4B"/>
                </a:solidFill>
              </a:rPr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424242"/>
                </a:solidFill>
                <a:latin typeface="Times New Roman"/>
                <a:cs typeface="Times New Roman"/>
              </a:defRPr>
            </a:lvl1pPr>
          </a:lstStyle>
          <a:p>
            <a:pPr marL="23495">
              <a:lnSpc>
                <a:spcPct val="100000"/>
              </a:lnSpc>
              <a:spcBef>
                <a:spcPts val="40"/>
              </a:spcBef>
            </a:pPr>
            <a:r>
              <a:rPr dirty="0" spc="-40" b="1">
                <a:solidFill>
                  <a:srgbClr val="444444"/>
                </a:solidFill>
                <a:latin typeface="Arial"/>
                <a:cs typeface="Arial"/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44444"/>
                </a:solidFill>
                <a:latin typeface="Lucida Sans Unicode"/>
                <a:cs typeface="Lucida Sans Unicode"/>
              </a:defRPr>
            </a:lvl1pPr>
          </a:lstStyle>
          <a:p>
            <a:pPr marL="24130">
              <a:lnSpc>
                <a:spcPts val="690"/>
              </a:lnSpc>
            </a:pPr>
            <a:r>
              <a:rPr dirty="0" sz="600" spc="-40"/>
              <a:t>Página</a:t>
            </a:r>
            <a:r>
              <a:rPr dirty="0" sz="600" spc="5"/>
              <a:t> </a:t>
            </a:r>
            <a:fld id="{81D60167-4931-47E6-BA6A-407CBD079E47}" type="slidenum">
              <a:rPr dirty="0" sz="600" spc="-35">
                <a:solidFill>
                  <a:srgbClr val="4F4F4F"/>
                </a:solidFill>
              </a:rPr>
              <a:t>#</a:t>
            </a:fld>
            <a:r>
              <a:rPr dirty="0" sz="600" spc="-40">
                <a:solidFill>
                  <a:srgbClr val="4F4F4F"/>
                </a:solidFill>
              </a:rPr>
              <a:t> </a:t>
            </a:r>
            <a:r>
              <a:rPr dirty="0" sz="600" spc="-30">
                <a:solidFill>
                  <a:srgbClr val="4B4B4B"/>
                </a:solidFill>
              </a:rPr>
              <a:t>de</a:t>
            </a:r>
            <a:r>
              <a:rPr dirty="0" sz="600" spc="-65">
                <a:solidFill>
                  <a:srgbClr val="4B4B4B"/>
                </a:solidFill>
              </a:rPr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424242"/>
                </a:solidFill>
                <a:latin typeface="Times New Roman"/>
                <a:cs typeface="Times New Roman"/>
              </a:defRPr>
            </a:lvl1pPr>
          </a:lstStyle>
          <a:p>
            <a:pPr marL="23495">
              <a:lnSpc>
                <a:spcPct val="100000"/>
              </a:lnSpc>
              <a:spcBef>
                <a:spcPts val="40"/>
              </a:spcBef>
            </a:pPr>
            <a:r>
              <a:rPr dirty="0" spc="-40" b="1">
                <a:solidFill>
                  <a:srgbClr val="444444"/>
                </a:solidFill>
                <a:latin typeface="Arial"/>
                <a:cs typeface="Arial"/>
              </a:rPr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44444"/>
                </a:solidFill>
                <a:latin typeface="Lucida Sans Unicode"/>
                <a:cs typeface="Lucida Sans Unicode"/>
              </a:defRPr>
            </a:lvl1pPr>
          </a:lstStyle>
          <a:p>
            <a:pPr marL="24130">
              <a:lnSpc>
                <a:spcPts val="690"/>
              </a:lnSpc>
            </a:pPr>
            <a:r>
              <a:rPr dirty="0" sz="600" spc="-40"/>
              <a:t>Página</a:t>
            </a:r>
            <a:r>
              <a:rPr dirty="0" sz="600" spc="5"/>
              <a:t> </a:t>
            </a:r>
            <a:fld id="{81D60167-4931-47E6-BA6A-407CBD079E47}" type="slidenum">
              <a:rPr dirty="0" sz="600" spc="-35">
                <a:solidFill>
                  <a:srgbClr val="4F4F4F"/>
                </a:solidFill>
              </a:rPr>
              <a:t>#</a:t>
            </a:fld>
            <a:r>
              <a:rPr dirty="0" sz="600" spc="-40">
                <a:solidFill>
                  <a:srgbClr val="4F4F4F"/>
                </a:solidFill>
              </a:rPr>
              <a:t> </a:t>
            </a:r>
            <a:r>
              <a:rPr dirty="0" sz="600" spc="-30">
                <a:solidFill>
                  <a:srgbClr val="4B4B4B"/>
                </a:solidFill>
              </a:rPr>
              <a:t>de</a:t>
            </a:r>
            <a:r>
              <a:rPr dirty="0" sz="600" spc="-65">
                <a:solidFill>
                  <a:srgbClr val="4B4B4B"/>
                </a:solidFill>
              </a:rPr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424242"/>
                </a:solidFill>
                <a:latin typeface="Times New Roman"/>
                <a:cs typeface="Times New Roman"/>
              </a:defRPr>
            </a:lvl1pPr>
          </a:lstStyle>
          <a:p>
            <a:pPr marL="23495">
              <a:lnSpc>
                <a:spcPct val="100000"/>
              </a:lnSpc>
              <a:spcBef>
                <a:spcPts val="40"/>
              </a:spcBef>
            </a:pPr>
            <a:r>
              <a:rPr dirty="0" spc="-40" b="1">
                <a:solidFill>
                  <a:srgbClr val="444444"/>
                </a:solidFill>
                <a:latin typeface="Arial"/>
                <a:cs typeface="Arial"/>
              </a:rPr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44444"/>
                </a:solidFill>
                <a:latin typeface="Lucida Sans Unicode"/>
                <a:cs typeface="Lucida Sans Unicode"/>
              </a:defRPr>
            </a:lvl1pPr>
          </a:lstStyle>
          <a:p>
            <a:pPr marL="24130">
              <a:lnSpc>
                <a:spcPts val="690"/>
              </a:lnSpc>
            </a:pPr>
            <a:r>
              <a:rPr dirty="0" sz="600" spc="-40"/>
              <a:t>Página</a:t>
            </a:r>
            <a:r>
              <a:rPr dirty="0" sz="600" spc="5"/>
              <a:t> </a:t>
            </a:r>
            <a:fld id="{81D60167-4931-47E6-BA6A-407CBD079E47}" type="slidenum">
              <a:rPr dirty="0" sz="600" spc="-35">
                <a:solidFill>
                  <a:srgbClr val="4F4F4F"/>
                </a:solidFill>
              </a:rPr>
              <a:t>#</a:t>
            </a:fld>
            <a:r>
              <a:rPr dirty="0" sz="600" spc="-40">
                <a:solidFill>
                  <a:srgbClr val="4F4F4F"/>
                </a:solidFill>
              </a:rPr>
              <a:t> </a:t>
            </a:r>
            <a:r>
              <a:rPr dirty="0" sz="600" spc="-30">
                <a:solidFill>
                  <a:srgbClr val="4B4B4B"/>
                </a:solidFill>
              </a:rPr>
              <a:t>de</a:t>
            </a:r>
            <a:r>
              <a:rPr dirty="0" sz="600" spc="-65">
                <a:solidFill>
                  <a:srgbClr val="4B4B4B"/>
                </a:solidFill>
              </a:rPr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424242"/>
                </a:solidFill>
                <a:latin typeface="Times New Roman"/>
                <a:cs typeface="Times New Roman"/>
              </a:defRPr>
            </a:lvl1pPr>
          </a:lstStyle>
          <a:p>
            <a:pPr marL="23495">
              <a:lnSpc>
                <a:spcPct val="100000"/>
              </a:lnSpc>
              <a:spcBef>
                <a:spcPts val="40"/>
              </a:spcBef>
            </a:pPr>
            <a:r>
              <a:rPr dirty="0" spc="-40" b="1">
                <a:solidFill>
                  <a:srgbClr val="444444"/>
                </a:solidFill>
                <a:latin typeface="Arial"/>
                <a:cs typeface="Arial"/>
              </a:rPr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44444"/>
                </a:solidFill>
                <a:latin typeface="Lucida Sans Unicode"/>
                <a:cs typeface="Lucida Sans Unicode"/>
              </a:defRPr>
            </a:lvl1pPr>
          </a:lstStyle>
          <a:p>
            <a:pPr marL="24130">
              <a:lnSpc>
                <a:spcPts val="690"/>
              </a:lnSpc>
            </a:pPr>
            <a:r>
              <a:rPr dirty="0" sz="600" spc="-40"/>
              <a:t>Página</a:t>
            </a:r>
            <a:r>
              <a:rPr dirty="0" sz="600" spc="5"/>
              <a:t> </a:t>
            </a:r>
            <a:fld id="{81D60167-4931-47E6-BA6A-407CBD079E47}" type="slidenum">
              <a:rPr dirty="0" sz="600" spc="-35">
                <a:solidFill>
                  <a:srgbClr val="4F4F4F"/>
                </a:solidFill>
              </a:rPr>
              <a:t>#</a:t>
            </a:fld>
            <a:r>
              <a:rPr dirty="0" sz="600" spc="-40">
                <a:solidFill>
                  <a:srgbClr val="4F4F4F"/>
                </a:solidFill>
              </a:rPr>
              <a:t> </a:t>
            </a:r>
            <a:r>
              <a:rPr dirty="0" sz="600" spc="-30">
                <a:solidFill>
                  <a:srgbClr val="4B4B4B"/>
                </a:solidFill>
              </a:rPr>
              <a:t>de</a:t>
            </a:r>
            <a:r>
              <a:rPr dirty="0" sz="600" spc="-65">
                <a:solidFill>
                  <a:srgbClr val="4B4B4B"/>
                </a:solidFill>
              </a:rPr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68993" y="9673453"/>
            <a:ext cx="300713" cy="112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424242"/>
                </a:solidFill>
                <a:latin typeface="Times New Roman"/>
                <a:cs typeface="Times New Roman"/>
              </a:defRPr>
            </a:lvl1pPr>
          </a:lstStyle>
          <a:p>
            <a:pPr marL="23495">
              <a:lnSpc>
                <a:spcPct val="100000"/>
              </a:lnSpc>
              <a:spcBef>
                <a:spcPts val="40"/>
              </a:spcBef>
            </a:pPr>
            <a:r>
              <a:rPr dirty="0" spc="-40" b="1">
                <a:solidFill>
                  <a:srgbClr val="444444"/>
                </a:solidFill>
                <a:latin typeface="Arial"/>
                <a:cs typeface="Arial"/>
              </a:rPr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14528" y="9681319"/>
            <a:ext cx="499280" cy="101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444444"/>
                </a:solidFill>
                <a:latin typeface="Lucida Sans Unicode"/>
                <a:cs typeface="Lucida Sans Unicode"/>
              </a:defRPr>
            </a:lvl1pPr>
          </a:lstStyle>
          <a:p>
            <a:pPr marL="24130">
              <a:lnSpc>
                <a:spcPts val="690"/>
              </a:lnSpc>
            </a:pPr>
            <a:r>
              <a:rPr dirty="0" sz="600" spc="-40"/>
              <a:t>Página</a:t>
            </a:r>
            <a:r>
              <a:rPr dirty="0" sz="600" spc="5"/>
              <a:t> </a:t>
            </a:r>
            <a:fld id="{81D60167-4931-47E6-BA6A-407CBD079E47}" type="slidenum">
              <a:rPr dirty="0" sz="600" spc="-35">
                <a:solidFill>
                  <a:srgbClr val="4F4F4F"/>
                </a:solidFill>
              </a:rPr>
              <a:t>#</a:t>
            </a:fld>
            <a:r>
              <a:rPr dirty="0" sz="600" spc="-40">
                <a:solidFill>
                  <a:srgbClr val="4F4F4F"/>
                </a:solidFill>
              </a:rPr>
              <a:t> </a:t>
            </a:r>
            <a:r>
              <a:rPr dirty="0" sz="600" spc="-30">
                <a:solidFill>
                  <a:srgbClr val="4B4B4B"/>
                </a:solidFill>
              </a:rPr>
              <a:t>de</a:t>
            </a:r>
            <a:r>
              <a:rPr dirty="0" sz="600" spc="-65">
                <a:solidFill>
                  <a:srgbClr val="4B4B4B"/>
                </a:solidFill>
              </a:rPr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9663" y="374685"/>
            <a:ext cx="816863" cy="73718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84047" y="9658060"/>
            <a:ext cx="6452870" cy="0"/>
          </a:xfrm>
          <a:custGeom>
            <a:avLst/>
            <a:gdLst/>
            <a:ahLst/>
            <a:cxnLst/>
            <a:rect l="l" t="t" r="r" b="b"/>
            <a:pathLst>
              <a:path w="6452870" h="0">
                <a:moveTo>
                  <a:pt x="0" y="0"/>
                </a:moveTo>
                <a:lnTo>
                  <a:pt x="6452616" y="0"/>
                </a:lnTo>
              </a:path>
            </a:pathLst>
          </a:custGeom>
          <a:ln w="9138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4047" y="1255045"/>
            <a:ext cx="6449695" cy="0"/>
          </a:xfrm>
          <a:custGeom>
            <a:avLst/>
            <a:gdLst/>
            <a:ahLst/>
            <a:cxnLst/>
            <a:rect l="l" t="t" r="r" b="b"/>
            <a:pathLst>
              <a:path w="6449695" h="0">
                <a:moveTo>
                  <a:pt x="0" y="0"/>
                </a:moveTo>
                <a:lnTo>
                  <a:pt x="6449568" y="0"/>
                </a:lnTo>
              </a:path>
            </a:pathLst>
          </a:custGeom>
          <a:ln w="18277">
            <a:solidFill>
              <a:srgbClr val="41414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09800" y="286084"/>
            <a:ext cx="307657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282828"/>
                </a:solidFill>
                <a:latin typeface="Arial"/>
                <a:cs typeface="Arial"/>
              </a:rPr>
              <a:t>PREFEITURA</a:t>
            </a:r>
            <a:r>
              <a:rPr dirty="0" sz="1150" spc="5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1150" spc="5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13131"/>
                </a:solidFill>
                <a:latin typeface="Arial"/>
                <a:cs typeface="Arial"/>
              </a:rPr>
              <a:t>DE</a:t>
            </a:r>
            <a:r>
              <a:rPr dirty="0" sz="1150" spc="-2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62626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5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-3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 b="1">
                <a:solidFill>
                  <a:srgbClr val="363636"/>
                </a:solidFill>
                <a:latin typeface="Arial"/>
                <a:cs typeface="Arial"/>
              </a:rPr>
              <a:t>Lourenço,</a:t>
            </a:r>
            <a:r>
              <a:rPr dirty="0" sz="800" spc="6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3A3A3A"/>
                </a:solidFill>
                <a:latin typeface="Arial"/>
                <a:cs typeface="Arial"/>
              </a:rPr>
              <a:t>18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dirty="0" sz="800" spc="-20">
                <a:solidFill>
                  <a:srgbClr val="313131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-1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23495">
              <a:lnSpc>
                <a:spcPct val="100000"/>
              </a:lnSpc>
              <a:spcBef>
                <a:spcPts val="40"/>
              </a:spcBef>
            </a:pPr>
            <a:r>
              <a:rPr dirty="0" spc="-40" b="1">
                <a:solidFill>
                  <a:srgbClr val="444444"/>
                </a:solidFill>
                <a:latin typeface="Arial"/>
                <a:cs typeface="Arial"/>
              </a:rPr>
              <a:t>Servaux</a:t>
            </a:r>
          </a:p>
        </p:txBody>
      </p:sp>
      <p:sp>
        <p:nvSpPr>
          <p:cNvPr id="25" name="object 25" descr=""/>
          <p:cNvSpPr txBox="1"/>
          <p:nvPr/>
        </p:nvSpPr>
        <p:spPr>
          <a:xfrm>
            <a:off x="1784275" y="9684366"/>
            <a:ext cx="49530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90"/>
              </a:lnSpc>
            </a:pPr>
            <a:r>
              <a:rPr dirty="0" sz="600" spc="-50">
                <a:solidFill>
                  <a:srgbClr val="6B6B6B"/>
                </a:solidFill>
                <a:latin typeface="Lucida Sans Unicode"/>
                <a:cs typeface="Lucida Sans Unicode"/>
              </a:rPr>
              <a:t>.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4130">
              <a:lnSpc>
                <a:spcPts val="690"/>
              </a:lnSpc>
            </a:pPr>
            <a:r>
              <a:rPr dirty="0" sz="600" spc="-40"/>
              <a:t>Página</a:t>
            </a:r>
            <a:r>
              <a:rPr dirty="0" sz="600" spc="5"/>
              <a:t> </a:t>
            </a:r>
            <a:fld id="{81D60167-4931-47E6-BA6A-407CBD079E47}" type="slidenum">
              <a:rPr dirty="0" sz="600" spc="-35">
                <a:solidFill>
                  <a:srgbClr val="4F4F4F"/>
                </a:solidFill>
              </a:rPr>
              <a:t>1</a:t>
            </a:fld>
            <a:r>
              <a:rPr dirty="0" sz="600" spc="-40">
                <a:solidFill>
                  <a:srgbClr val="4F4F4F"/>
                </a:solidFill>
              </a:rPr>
              <a:t> </a:t>
            </a:r>
            <a:r>
              <a:rPr dirty="0" sz="600" spc="-30">
                <a:solidFill>
                  <a:srgbClr val="4B4B4B"/>
                </a:solidFill>
              </a:rPr>
              <a:t>de</a:t>
            </a:r>
            <a:r>
              <a:rPr dirty="0" sz="600" spc="-65">
                <a:solidFill>
                  <a:srgbClr val="4B4B4B"/>
                </a:solidFill>
              </a:rPr>
              <a:t> </a:t>
            </a:r>
            <a:r>
              <a:rPr dirty="0" sz="600" spc="-50"/>
              <a:t>2</a:t>
            </a:r>
            <a:endParaRPr sz="600"/>
          </a:p>
        </p:txBody>
      </p:sp>
      <p:sp>
        <p:nvSpPr>
          <p:cNvPr id="6" name="object 6" descr=""/>
          <p:cNvSpPr txBox="1"/>
          <p:nvPr/>
        </p:nvSpPr>
        <p:spPr>
          <a:xfrm>
            <a:off x="3945731" y="1460658"/>
            <a:ext cx="2870200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8364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solidFill>
                  <a:srgbClr val="3D3D3D"/>
                </a:solidFill>
                <a:latin typeface="Lucida Sans Unicode"/>
                <a:cs typeface="Lucida Sans Unicode"/>
              </a:rPr>
              <a:t>Decreto</a:t>
            </a:r>
            <a:r>
              <a:rPr dirty="0" sz="800" spc="-2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7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63636"/>
                </a:solidFill>
                <a:latin typeface="Lucida Sans Unicode"/>
                <a:cs typeface="Lucida Sans Unicode"/>
              </a:rPr>
              <a:t>2688</a:t>
            </a:r>
            <a:r>
              <a:rPr dirty="0" sz="800" spc="-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9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4</a:t>
            </a:r>
            <a:r>
              <a:rPr dirty="0" sz="800" spc="35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204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363636"/>
                </a:solidFill>
                <a:latin typeface="Lucida Sans Unicode"/>
                <a:cs typeface="Lucida Sans Unicode"/>
              </a:rPr>
              <a:t>julho,</a:t>
            </a:r>
            <a:r>
              <a:rPr dirty="0" sz="800" spc="-3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800">
              <a:latin typeface="Lucida Sans Unicode"/>
              <a:cs typeface="Lucida Sans Unicode"/>
            </a:endParaRPr>
          </a:p>
          <a:p>
            <a:pPr marL="12700" marR="129539" indent="2540">
              <a:lnSpc>
                <a:spcPts val="890"/>
              </a:lnSpc>
            </a:pPr>
            <a:r>
              <a:rPr dirty="0" sz="800" spc="-55">
                <a:solidFill>
                  <a:srgbClr val="3B3B3B"/>
                </a:solidFill>
                <a:latin typeface="Lucida Sans Unicode"/>
                <a:cs typeface="Lucida Sans Unicode"/>
              </a:rPr>
              <a:t>Abre</a:t>
            </a:r>
            <a:r>
              <a:rPr dirty="0" sz="800" spc="-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383838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B3B3B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2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64646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B3B3B"/>
                </a:solidFill>
                <a:latin typeface="Lucida Sans Unicode"/>
                <a:cs typeface="Lucida Sans Unicode"/>
              </a:rPr>
              <a:t>valor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D3D3D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1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83838"/>
                </a:solidFill>
                <a:latin typeface="Lucida Sans Unicode"/>
                <a:cs typeface="Lucida Sans Unicode"/>
              </a:rPr>
              <a:t>R$275.000,00,</a:t>
            </a:r>
            <a:r>
              <a:rPr dirty="0" sz="800" spc="6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Lucida Sans Unicode"/>
                <a:cs typeface="Lucida Sans Unicode"/>
              </a:rPr>
              <a:t>para </a:t>
            </a:r>
            <a:r>
              <a:rPr dirty="0" sz="800" spc="-65">
                <a:solidFill>
                  <a:srgbClr val="3F3F3F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4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14141"/>
                </a:solidFill>
                <a:latin typeface="Lucida Sans Unicode"/>
                <a:cs typeface="Lucida Sans Unicode"/>
              </a:rPr>
              <a:t>que </a:t>
            </a:r>
            <a:r>
              <a:rPr dirty="0" sz="800" spc="-10">
                <a:solidFill>
                  <a:srgbClr val="414141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6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D3D3D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00" spc="5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8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D3D3D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2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D3D3D"/>
                </a:solidFill>
                <a:latin typeface="Lucida Sans Unicode"/>
                <a:cs typeface="Lucida Sans Unicode"/>
              </a:rPr>
              <a:t>outras</a:t>
            </a:r>
            <a:r>
              <a:rPr dirty="0" sz="800" spc="-4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62456" y="2621270"/>
            <a:ext cx="6273800" cy="933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3750">
              <a:lnSpc>
                <a:spcPct val="144900"/>
              </a:lnSpc>
              <a:spcBef>
                <a:spcPts val="100"/>
              </a:spcBef>
            </a:pPr>
            <a:r>
              <a:rPr dirty="0" sz="800" spc="-10">
                <a:solidFill>
                  <a:srgbClr val="3D3D3D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5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PREFEITO</a:t>
            </a:r>
            <a:r>
              <a:rPr dirty="0" sz="800" spc="-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00" spc="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F3F3F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2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B3B3B"/>
                </a:solidFill>
                <a:latin typeface="Lucida Sans Unicode"/>
                <a:cs typeface="Lucida Sans Unicode"/>
              </a:rPr>
              <a:t>uso</a:t>
            </a:r>
            <a:r>
              <a:rPr dirty="0" sz="800" spc="-4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3D3D3D"/>
                </a:solidFill>
                <a:latin typeface="Lucida Sans Unicode"/>
                <a:cs typeface="Lucida Sans Unicode"/>
              </a:rPr>
              <a:t>suas</a:t>
            </a:r>
            <a:r>
              <a:rPr dirty="0" sz="800" spc="-2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B3B3B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00" spc="2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63636"/>
                </a:solidFill>
                <a:latin typeface="Lucida Sans Unicode"/>
                <a:cs typeface="Lucida Sans Unicode"/>
              </a:rPr>
              <a:t>legais,</a:t>
            </a:r>
            <a:r>
              <a:rPr dirty="0" sz="800" spc="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A3A3A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00" spc="-2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B4B4B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B3B3B"/>
                </a:solidFill>
                <a:latin typeface="Lucida Sans Unicode"/>
                <a:cs typeface="Lucida Sans Unicode"/>
              </a:rPr>
              <a:t>acordo</a:t>
            </a:r>
            <a:r>
              <a:rPr dirty="0" sz="800" spc="2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14141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3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5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D3D3D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1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414141"/>
                </a:solidFill>
                <a:latin typeface="Lucida Sans Unicode"/>
                <a:cs typeface="Lucida Sans Unicode"/>
              </a:rPr>
              <a:t>the</a:t>
            </a:r>
            <a:r>
              <a:rPr dirty="0" sz="800" spc="-3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A3A3A"/>
                </a:solidFill>
                <a:latin typeface="Lucida Sans Unicode"/>
                <a:cs typeface="Lucida Sans Unicode"/>
              </a:rPr>
              <a:t>confere</a:t>
            </a:r>
            <a:r>
              <a:rPr dirty="0" sz="800" spc="-1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24242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F3F3F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5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22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Lucida Sans Unicode"/>
                <a:cs typeface="Lucida Sans Unicode"/>
              </a:rPr>
              <a:t>da 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7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9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3B3B3B"/>
                </a:solidFill>
                <a:latin typeface="Lucida Sans Unicode"/>
                <a:cs typeface="Lucida Sans Unicode"/>
              </a:rPr>
              <a:t>823/2023</a:t>
            </a:r>
            <a:r>
              <a:rPr dirty="0" sz="800" spc="-2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B3B3B"/>
                </a:solidFill>
                <a:latin typeface="Lucida Sans Unicode"/>
                <a:cs typeface="Lucida Sans Unicode"/>
              </a:rPr>
              <a:t>datada</a:t>
            </a:r>
            <a:r>
              <a:rPr dirty="0" sz="800" spc="4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4">
                <a:solidFill>
                  <a:srgbClr val="3D3D3D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800" spc="8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D3D3D"/>
                </a:solidFill>
                <a:latin typeface="Lucida Sans Unicode"/>
                <a:cs typeface="Lucida Sans Unicode"/>
              </a:rPr>
              <a:t>publicada</a:t>
            </a:r>
            <a:r>
              <a:rPr dirty="0" sz="800" spc="7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15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heavy" sz="800" spc="-30">
                <a:solidFill>
                  <a:srgbClr val="424242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00" spc="-60">
                <a:solidFill>
                  <a:srgbClr val="424242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solidFill>
                  <a:srgbClr val="3F3F3F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70">
                <a:solidFill>
                  <a:srgbClr val="3F3F3F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solidFill>
                  <a:srgbClr val="3B3B3B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00" spc="-75">
                <a:solidFill>
                  <a:srgbClr val="3B3B3B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solidFill>
                  <a:srgbClr val="3F3F3F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00" spc="15">
                <a:solidFill>
                  <a:srgbClr val="3F3F3F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solidFill>
                  <a:srgbClr val="3B3B3B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65">
                <a:solidFill>
                  <a:srgbClr val="3B3B3B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40">
                <a:solidFill>
                  <a:srgbClr val="444444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00" spc="-35">
                <a:solidFill>
                  <a:srgbClr val="444444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25">
                <a:solidFill>
                  <a:srgbClr val="464646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16865">
              <a:lnSpc>
                <a:spcPct val="100000"/>
              </a:lnSpc>
              <a:spcBef>
                <a:spcPts val="1175"/>
              </a:spcBef>
            </a:pPr>
            <a:r>
              <a:rPr dirty="0" sz="800" spc="-75">
                <a:solidFill>
                  <a:srgbClr val="3D3D3D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D3D3D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6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444444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Fica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14141"/>
                </a:solidFill>
                <a:latin typeface="Lucida Sans Unicode"/>
                <a:cs typeface="Lucida Sans Unicode"/>
              </a:rPr>
              <a:t>aberto</a:t>
            </a:r>
            <a:r>
              <a:rPr dirty="0" sz="800" spc="-2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D3D3D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1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14141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4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9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F3F3F"/>
                </a:solidFill>
                <a:latin typeface="Lucida Sans Unicode"/>
                <a:cs typeface="Lucida Sans Unicode"/>
              </a:rPr>
              <a:t>seguintes</a:t>
            </a: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6736" y="4286539"/>
            <a:ext cx="2778125" cy="36385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u="heavy" sz="800" spc="-25">
                <a:solidFill>
                  <a:srgbClr val="343434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heavy" sz="800">
                <a:solidFill>
                  <a:srgbClr val="343434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solidFill>
                  <a:srgbClr val="363636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00" spc="500">
                <a:solidFill>
                  <a:srgbClr val="363636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8419">
              <a:lnSpc>
                <a:spcPct val="100000"/>
              </a:lnSpc>
              <a:spcBef>
                <a:spcPts val="280"/>
              </a:spcBef>
            </a:pPr>
            <a:r>
              <a:rPr dirty="0" sz="1000" spc="-30" b="1">
                <a:solidFill>
                  <a:srgbClr val="343434"/>
                </a:solidFill>
                <a:latin typeface="Arial"/>
                <a:cs typeface="Arial"/>
              </a:rPr>
              <a:t>FUNDO</a:t>
            </a:r>
            <a:r>
              <a:rPr dirty="0" sz="1000" spc="-1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000" spc="-30" b="1">
                <a:solidFill>
                  <a:srgbClr val="343434"/>
                </a:solidFill>
                <a:latin typeface="Arial"/>
                <a:cs typeface="Arial"/>
              </a:rPr>
              <a:t>MUNICIPAL</a:t>
            </a:r>
            <a:r>
              <a:rPr dirty="0" sz="1000" spc="-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3A3A3A"/>
                </a:solidFill>
                <a:latin typeface="Arial"/>
                <a:cs typeface="Arial"/>
              </a:rPr>
              <a:t>DE</a:t>
            </a:r>
            <a:r>
              <a:rPr dirty="0" sz="1000" spc="-50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1000" spc="-30" b="1">
                <a:solidFill>
                  <a:srgbClr val="333333"/>
                </a:solidFill>
                <a:latin typeface="Arial"/>
                <a:cs typeface="Arial"/>
              </a:rPr>
              <a:t>ASSISTÊNCIA</a:t>
            </a:r>
            <a:r>
              <a:rPr dirty="0" sz="1000" spc="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343434"/>
                </a:solidFill>
                <a:latin typeface="Arial"/>
                <a:cs typeface="Arial"/>
              </a:rPr>
              <a:t>SOCIAL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09619" y="4666284"/>
          <a:ext cx="6381750" cy="1131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5485"/>
                <a:gridCol w="2571750"/>
                <a:gridCol w="2397760"/>
                <a:gridCol w="629285"/>
              </a:tblGrid>
              <a:tr h="150495">
                <a:tc>
                  <a:txBody>
                    <a:bodyPr/>
                    <a:lstStyle/>
                    <a:p>
                      <a:pPr marL="4064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07.23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1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Assistência</a:t>
                      </a:r>
                      <a:r>
                        <a:rPr dirty="0" sz="800" spc="3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Social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2.081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Programa</a:t>
                      </a:r>
                      <a:r>
                        <a:rPr dirty="0" sz="800" spc="-1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Protecão</a:t>
                      </a:r>
                      <a:r>
                        <a:rPr dirty="0" sz="800" spc="-2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Social</a:t>
                      </a:r>
                      <a:r>
                        <a:rPr dirty="0" sz="800" spc="-4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Básica</a:t>
                      </a:r>
                      <a:r>
                        <a:rPr dirty="0" sz="800" spc="-4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7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PSB</a:t>
                      </a:r>
                      <a:r>
                        <a:rPr dirty="0" sz="800" spc="1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 </a:t>
                      </a:r>
                      <a:r>
                        <a:rPr dirty="0" sz="800" spc="-1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8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Estadual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6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4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à</a:t>
                      </a:r>
                      <a:r>
                        <a:rPr dirty="0" sz="800" spc="-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Assists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ctr" marL="685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115.000,00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793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115.000,00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7335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2.724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Proarama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Protecão</a:t>
                      </a:r>
                      <a:r>
                        <a:rPr dirty="0" sz="800" spc="-2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Social</a:t>
                      </a:r>
                      <a:r>
                        <a:rPr dirty="0" sz="800" spc="-4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Especial</a:t>
                      </a:r>
                      <a:r>
                        <a:rPr dirty="0" sz="800" spc="-6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8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PSE</a:t>
                      </a:r>
                      <a:r>
                        <a:rPr dirty="0" sz="800" spc="46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4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Estadual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3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6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4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ă</a:t>
                      </a:r>
                      <a:r>
                        <a:rPr dirty="0" sz="800" spc="-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Assists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13398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3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8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3398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2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530553" y="5804578"/>
            <a:ext cx="593090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2.729</a:t>
            </a:r>
            <a:endParaRPr sz="80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335"/>
              </a:spcBef>
            </a:pPr>
            <a:r>
              <a:rPr dirty="0" sz="800" spc="-65">
                <a:solidFill>
                  <a:srgbClr val="414141"/>
                </a:solidFill>
                <a:latin typeface="Lucida Sans Unicode"/>
                <a:cs typeface="Lucida Sans Unicode"/>
              </a:rPr>
              <a:t>3.3.9.0.30.03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6752" y="5804578"/>
            <a:ext cx="2320290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34900"/>
              </a:lnSpc>
              <a:spcBef>
                <a:spcPts val="100"/>
              </a:spcBef>
            </a:pPr>
            <a:r>
              <a:rPr dirty="0" sz="800" spc="-45">
                <a:solidFill>
                  <a:srgbClr val="424242"/>
                </a:solidFill>
                <a:latin typeface="Lucida Sans Unicode"/>
                <a:cs typeface="Lucida Sans Unicode"/>
              </a:rPr>
              <a:t>Proorama</a:t>
            </a:r>
            <a:r>
              <a:rPr dirty="0" sz="800" spc="7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44444"/>
                </a:solidFill>
                <a:latin typeface="Lucida Sans Unicode"/>
                <a:cs typeface="Lucida Sans Unicode"/>
              </a:rPr>
              <a:t>Primeira</a:t>
            </a:r>
            <a:r>
              <a:rPr dirty="0" sz="800" spc="5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24242"/>
                </a:solidFill>
                <a:latin typeface="Lucida Sans Unicode"/>
                <a:cs typeface="Lucida Sans Unicode"/>
              </a:rPr>
              <a:t>lnfância</a:t>
            </a:r>
            <a:r>
              <a:rPr dirty="0" sz="800" spc="5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44444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SUAS </a:t>
            </a:r>
            <a:r>
              <a:rPr dirty="0" sz="800" spc="-40">
                <a:solidFill>
                  <a:srgbClr val="444444"/>
                </a:solidFill>
                <a:latin typeface="Lucida Sans Unicode"/>
                <a:cs typeface="Lucida Sans Unicode"/>
              </a:rPr>
              <a:t>(Crianca</a:t>
            </a:r>
            <a:r>
              <a:rPr dirty="0" sz="800" spc="3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Feliz) 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OUTROS</a:t>
            </a: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MATERIAIS</a:t>
            </a:r>
            <a:r>
              <a:rPr dirty="0" sz="800" spc="1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3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CONSUMO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421808" y="6011720"/>
            <a:ext cx="2851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414141"/>
                </a:solidFill>
                <a:latin typeface="Lucida Sans Unicode"/>
                <a:cs typeface="Lucida Sans Unicode"/>
              </a:rPr>
              <a:t>FNAS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84725" y="6011720"/>
            <a:ext cx="5054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5">
                <a:solidFill>
                  <a:srgbClr val="3F3F3F"/>
                </a:solidFill>
                <a:latin typeface="Lucida Sans Unicode"/>
                <a:cs typeface="Lucida Sans Unicode"/>
              </a:rPr>
              <a:t>100.000,00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3926707" y="6198535"/>
          <a:ext cx="2962910" cy="4419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8989"/>
                <a:gridCol w="807085"/>
              </a:tblGrid>
              <a:tr h="14922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3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8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5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3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5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4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Rț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100.000,00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8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4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2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RR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275.000,00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28270">
                <a:tc>
                  <a:txBody>
                    <a:bodyPr/>
                    <a:lstStyle/>
                    <a:p>
                      <a:pPr marL="411480">
                        <a:lnSpc>
                          <a:spcPts val="869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4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3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69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275.000,00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855137" y="6700167"/>
            <a:ext cx="5795645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2280" marR="5080" indent="-450215">
              <a:lnSpc>
                <a:spcPct val="104900"/>
              </a:lnSpc>
              <a:spcBef>
                <a:spcPts val="50"/>
              </a:spcBef>
            </a:pPr>
            <a:r>
              <a:rPr dirty="0" sz="800" spc="-80">
                <a:solidFill>
                  <a:srgbClr val="444444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4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44444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5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D4D4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9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64646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44444"/>
                </a:solidFill>
                <a:latin typeface="Lucida Sans Unicode"/>
                <a:cs typeface="Lucida Sans Unicode"/>
              </a:rPr>
              <a:t>despesas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24242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00" spc="1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B4B4B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1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64646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7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24242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5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D3D3D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 spc="5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3D3D3D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1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24242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00" spc="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64646"/>
                </a:solidFill>
                <a:latin typeface="Lucida Sans Unicode"/>
                <a:cs typeface="Lucida Sans Unicode"/>
              </a:rPr>
              <a:t>serão</a:t>
            </a:r>
            <a:r>
              <a:rPr dirty="0" sz="800" spc="-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B3B3B"/>
                </a:solidFill>
                <a:latin typeface="Lucida Sans Unicode"/>
                <a:cs typeface="Lucida Sans Unicode"/>
              </a:rPr>
              <a:t>cobertas</a:t>
            </a:r>
            <a:r>
              <a:rPr dirty="0" sz="800" spc="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24242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3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14141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1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D3D3D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3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64646"/>
                </a:solidFill>
                <a:latin typeface="Lucida Sans Unicode"/>
                <a:cs typeface="Lucida Sans Unicode"/>
              </a:rPr>
              <a:t>trata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D4D4D"/>
                </a:solidFill>
                <a:latin typeface="Lucida Sans Unicode"/>
                <a:cs typeface="Lucida Sans Unicode"/>
              </a:rPr>
              <a:t>o </a:t>
            </a:r>
            <a:r>
              <a:rPr dirty="0" sz="800" spc="-10">
                <a:solidFill>
                  <a:srgbClr val="414141"/>
                </a:solidFill>
                <a:latin typeface="Lucida Sans Unicode"/>
                <a:cs typeface="Lucida Sans Unicode"/>
              </a:rPr>
              <a:t>Artigo </a:t>
            </a:r>
            <a:r>
              <a:rPr dirty="0" sz="800" spc="-55">
                <a:solidFill>
                  <a:srgbClr val="3D3D3D"/>
                </a:solidFill>
                <a:latin typeface="Lucida Sans Unicode"/>
                <a:cs typeface="Lucida Sans Unicode"/>
              </a:rPr>
              <a:t>43</a:t>
            </a:r>
            <a:r>
              <a:rPr dirty="0" sz="800" spc="-8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D3D3D"/>
                </a:solidFill>
                <a:latin typeface="Lucida Sans Unicode"/>
                <a:cs typeface="Lucida Sans Unicode"/>
              </a:rPr>
              <a:t>parźgrafo</a:t>
            </a:r>
            <a:r>
              <a:rPr dirty="0" sz="800" spc="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44444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1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F3F3F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1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84848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4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44444"/>
                </a:solidFill>
                <a:latin typeface="Lucida Sans Unicode"/>
                <a:cs typeface="Lucida Sans Unicode"/>
              </a:rPr>
              <a:t>Federal</a:t>
            </a:r>
            <a:r>
              <a:rPr dirty="0" sz="800" spc="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B4B4B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4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424242"/>
                </a:solidFill>
                <a:latin typeface="Lucida Sans Unicode"/>
                <a:cs typeface="Lucida Sans Unicode"/>
              </a:rPr>
              <a:t>4.320/64,</a:t>
            </a:r>
            <a:r>
              <a:rPr dirty="0" sz="800" spc="3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14141"/>
                </a:solidFill>
                <a:latin typeface="Lucida Sans Unicode"/>
                <a:cs typeface="Lucida Sans Unicode"/>
              </a:rPr>
              <a:t>Inciso</a:t>
            </a:r>
            <a:r>
              <a:rPr dirty="0" sz="800" spc="3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709136" y="7041345"/>
            <a:ext cx="1598295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740" marR="5080" indent="-320040">
              <a:lnSpc>
                <a:spcPct val="142400"/>
              </a:lnSpc>
              <a:spcBef>
                <a:spcPts val="100"/>
              </a:spcBef>
            </a:pPr>
            <a:r>
              <a:rPr dirty="0" sz="800" spc="-45">
                <a:solidFill>
                  <a:srgbClr val="424242"/>
                </a:solidFill>
                <a:latin typeface="Lucida Sans Unicode"/>
                <a:cs typeface="Lucida Sans Unicode"/>
              </a:rPr>
              <a:t>Inciso:</a:t>
            </a:r>
            <a:r>
              <a:rPr dirty="0" sz="800" spc="5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10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94949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6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14141"/>
                </a:solidFill>
                <a:latin typeface="Lucida Sans Unicode"/>
                <a:cs typeface="Lucida Sans Unicode"/>
              </a:rPr>
              <a:t>Excesso</a:t>
            </a:r>
            <a:r>
              <a:rPr dirty="0" sz="800" spc="-2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44444"/>
                </a:solidFill>
                <a:latin typeface="Lucida Sans Unicode"/>
                <a:cs typeface="Lucida Sans Unicode"/>
              </a:rPr>
              <a:t>Arrecadaçâo: </a:t>
            </a:r>
            <a:r>
              <a:rPr dirty="0" sz="800" spc="-20">
                <a:solidFill>
                  <a:srgbClr val="494949"/>
                </a:solidFill>
                <a:latin typeface="Lucida Sans Unicode"/>
                <a:cs typeface="Lucida Sans Unicode"/>
              </a:rPr>
              <a:t>Ill</a:t>
            </a:r>
            <a:r>
              <a:rPr dirty="0" sz="800" spc="-8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4D4D4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7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14141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00" spc="1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2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14141"/>
                </a:solidFill>
                <a:latin typeface="Lucida Sans Unicode"/>
                <a:cs typeface="Lucida Sans Unicode"/>
              </a:rPr>
              <a:t>Dotação</a:t>
            </a:r>
            <a:r>
              <a:rPr dirty="0" sz="800" spc="2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F4F4F"/>
                </a:solidFill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16736" y="7391255"/>
            <a:ext cx="2774950" cy="36957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heavy" sz="800" spc="-25">
                <a:solidFill>
                  <a:srgbClr val="232323"/>
                </a:solidFill>
                <a:uFill>
                  <a:solidFill>
                    <a:srgbClr val="44444B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heavy" sz="800" spc="10">
                <a:solidFill>
                  <a:srgbClr val="232323"/>
                </a:solidFill>
                <a:uFill>
                  <a:solidFill>
                    <a:srgbClr val="4444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solidFill>
                  <a:srgbClr val="363636"/>
                </a:solidFill>
                <a:uFill>
                  <a:solidFill>
                    <a:srgbClr val="44444B"/>
                  </a:solidFill>
                </a:uFill>
                <a:latin typeface="Lucida Sans Unicode"/>
                <a:cs typeface="Lucida Sans Unicode"/>
              </a:rPr>
              <a:t>Ariuladas</a:t>
            </a:r>
            <a:r>
              <a:rPr dirty="0" u="heavy" sz="800" spc="500">
                <a:solidFill>
                  <a:srgbClr val="363636"/>
                </a:solidFill>
                <a:uFill>
                  <a:solidFill>
                    <a:srgbClr val="44444B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8419">
              <a:lnSpc>
                <a:spcPct val="100000"/>
              </a:lnSpc>
              <a:spcBef>
                <a:spcPts val="305"/>
              </a:spcBef>
            </a:pPr>
            <a:r>
              <a:rPr dirty="0" sz="1000" spc="-40" b="1">
                <a:solidFill>
                  <a:srgbClr val="343434"/>
                </a:solidFill>
                <a:latin typeface="Arial"/>
                <a:cs typeface="Arial"/>
              </a:rPr>
              <a:t>FUNDO</a:t>
            </a:r>
            <a:r>
              <a:rPr dirty="0" sz="1000" spc="-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000" spc="-30" b="1">
                <a:solidFill>
                  <a:srgbClr val="313131"/>
                </a:solidFill>
                <a:latin typeface="Arial"/>
                <a:cs typeface="Arial"/>
              </a:rPr>
              <a:t>MUNICIPAL</a:t>
            </a:r>
            <a:r>
              <a:rPr dirty="0" sz="100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3D3D3D"/>
                </a:solidFill>
                <a:latin typeface="Arial"/>
                <a:cs typeface="Arial"/>
              </a:rPr>
              <a:t>DE</a:t>
            </a:r>
            <a:r>
              <a:rPr dirty="0" sz="1000" spc="-4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1000" spc="-35" b="1">
                <a:solidFill>
                  <a:srgbClr val="363636"/>
                </a:solidFill>
                <a:latin typeface="Arial"/>
                <a:cs typeface="Arial"/>
              </a:rPr>
              <a:t>ASSISTÊNCIA</a:t>
            </a:r>
            <a:r>
              <a:rPr dirty="0" sz="1000" spc="6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363636"/>
                </a:solidFill>
                <a:latin typeface="Arial"/>
                <a:cs typeface="Arial"/>
              </a:rPr>
              <a:t>SOCIAL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28669" y="7705421"/>
            <a:ext cx="591820" cy="53721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07.23</a:t>
            </a:r>
            <a:endParaRPr sz="80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414141"/>
                </a:solidFill>
                <a:latin typeface="Lucida Sans Unicode"/>
                <a:cs typeface="Lucida Sans Unicode"/>
              </a:rPr>
              <a:t>2.099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4"/>
              </a:spcBef>
            </a:pPr>
            <a:r>
              <a:rPr dirty="0" sz="800" spc="-65">
                <a:solidFill>
                  <a:srgbClr val="3F3F3F"/>
                </a:solidFill>
                <a:latin typeface="Lucida Sans Unicode"/>
                <a:cs typeface="Lucida Sans Unicode"/>
              </a:rPr>
              <a:t>3.3.9.0.30.03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06752" y="7699329"/>
            <a:ext cx="2811780" cy="54356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Fundo</a:t>
            </a:r>
            <a:r>
              <a:rPr dirty="0" sz="800" spc="-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Lucida Sans Unicode"/>
                <a:cs typeface="Lucida Sans Unicode"/>
              </a:rPr>
              <a:t>Municipal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Lucida Sans Unicode"/>
                <a:cs typeface="Lucida Sans Unicode"/>
              </a:rPr>
              <a:t>Assistência</a:t>
            </a:r>
            <a:r>
              <a:rPr dirty="0" sz="800" spc="2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Social</a:t>
            </a:r>
            <a:endParaRPr sz="800">
              <a:latin typeface="Lucida Sans Unicode"/>
              <a:cs typeface="Lucida Sans Unicode"/>
            </a:endParaRPr>
          </a:p>
          <a:p>
            <a:pPr marL="13335" marR="5080" indent="-1270">
              <a:lnSpc>
                <a:spcPct val="129900"/>
              </a:lnSpc>
              <a:spcBef>
                <a:spcPts val="165"/>
              </a:spcBef>
            </a:pPr>
            <a:r>
              <a:rPr dirty="0" baseline="3472" sz="1200" spc="-75">
                <a:solidFill>
                  <a:srgbClr val="3F3F3F"/>
                </a:solidFill>
                <a:latin typeface="Lucida Sans Unicode"/>
                <a:cs typeface="Lucida Sans Unicode"/>
              </a:rPr>
              <a:t>Manuten</a:t>
            </a:r>
            <a:r>
              <a:rPr dirty="0" sz="800" spc="-50">
                <a:solidFill>
                  <a:srgbClr val="3F3F3F"/>
                </a:solidFill>
                <a:latin typeface="Lucida Sans Unicode"/>
                <a:cs typeface="Lucida Sans Unicode"/>
              </a:rPr>
              <a:t>cã</a:t>
            </a:r>
            <a:r>
              <a:rPr dirty="0" baseline="3472" sz="1200" spc="-75">
                <a:solidFill>
                  <a:srgbClr val="3F3F3F"/>
                </a:solidFill>
                <a:latin typeface="Lucida Sans Unicode"/>
                <a:cs typeface="Lucida Sans Unicode"/>
              </a:rPr>
              <a:t>o</a:t>
            </a:r>
            <a:r>
              <a:rPr dirty="0" baseline="3472" sz="1200" spc="-187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94949"/>
                </a:solidFill>
                <a:latin typeface="Lucida Sans Unicode"/>
                <a:cs typeface="Lucida Sans Unicode"/>
              </a:rPr>
              <a:t>e</a:t>
            </a:r>
            <a:r>
              <a:rPr dirty="0" baseline="3472" sz="1200" spc="-22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97">
                <a:solidFill>
                  <a:srgbClr val="3F3F3F"/>
                </a:solidFill>
                <a:latin typeface="Lucida Sans Unicode"/>
                <a:cs typeface="Lucida Sans Unicode"/>
              </a:rPr>
              <a:t>Ogeracionaliza0ão</a:t>
            </a:r>
            <a:r>
              <a:rPr dirty="0" baseline="3472" sz="1200" spc="-37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60">
                <a:solidFill>
                  <a:srgbClr val="464646"/>
                </a:solidFill>
                <a:latin typeface="Lucida Sans Unicode"/>
                <a:cs typeface="Lucida Sans Unicode"/>
              </a:rPr>
              <a:t>das</a:t>
            </a:r>
            <a:r>
              <a:rPr dirty="0" baseline="3472" sz="1200" spc="3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75">
                <a:solidFill>
                  <a:srgbClr val="444444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472" sz="1200" spc="13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67">
                <a:solidFill>
                  <a:srgbClr val="414141"/>
                </a:solidFill>
                <a:latin typeface="Lucida Sans Unicode"/>
                <a:cs typeface="Lucida Sans Unicode"/>
              </a:rPr>
              <a:t>Administrativas 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OUTROS</a:t>
            </a:r>
            <a:r>
              <a:rPr dirty="0" sz="800" spc="-2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MATERIAIS</a:t>
            </a:r>
            <a:r>
              <a:rPr dirty="0" sz="800" spc="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2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CONSUMO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798775" y="7041345"/>
            <a:ext cx="637540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05"/>
              </a:spcBef>
            </a:pPr>
            <a:r>
              <a:rPr dirty="0" sz="800" spc="-65">
                <a:solidFill>
                  <a:srgbClr val="3D3D3D"/>
                </a:solidFill>
                <a:latin typeface="Lucida Sans Unicode"/>
                <a:cs typeface="Lucida Sans Unicode"/>
              </a:rPr>
              <a:t>R$275.000,00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0">
                <a:solidFill>
                  <a:srgbClr val="3D3D3D"/>
                </a:solidFill>
                <a:latin typeface="Lucida Sans Unicode"/>
                <a:cs typeface="Lucida Sans Unicode"/>
              </a:rPr>
              <a:t>$275.000,00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418760" y="8095339"/>
            <a:ext cx="16510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solidFill>
                  <a:srgbClr val="424242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D3D3D"/>
                </a:solidFill>
                <a:latin typeface="Lucida Sans Unicode"/>
                <a:cs typeface="Lucida Sans Unicode"/>
              </a:rPr>
              <a:t>não</a:t>
            </a:r>
            <a:r>
              <a:rPr dirty="0" sz="800" spc="-3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D3D3D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00" spc="1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B3B3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A3A3A"/>
                </a:solidFill>
                <a:latin typeface="Lucida Sans Unicode"/>
                <a:cs typeface="Lucida Sans Unicode"/>
              </a:rPr>
              <a:t>Imposto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282130" y="8095339"/>
            <a:ext cx="5111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solidFill>
                  <a:srgbClr val="3D3D3D"/>
                </a:solidFill>
                <a:latin typeface="Lucida Sans Unicode"/>
                <a:cs typeface="Lucida Sans Unicode"/>
              </a:rPr>
              <a:t>275.000,00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23" name="object 23" descr=""/>
          <p:cNvGraphicFramePr>
            <a:graphicFrameLocks noGrp="1"/>
          </p:cNvGraphicFramePr>
          <p:nvPr/>
        </p:nvGraphicFramePr>
        <p:xfrm>
          <a:off x="3922371" y="8279107"/>
          <a:ext cx="2966720" cy="4419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8355"/>
                <a:gridCol w="810894"/>
              </a:tblGrid>
              <a:tr h="143510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2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275.000,00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3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204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275.000,00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</a:tr>
              <a:tr h="133985">
                <a:tc>
                  <a:txBody>
                    <a:bodyPr/>
                    <a:lstStyle/>
                    <a:p>
                      <a:pPr marL="701040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2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1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275.000,00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8808" y="396010"/>
            <a:ext cx="798576" cy="70367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74904" y="9655014"/>
            <a:ext cx="6446520" cy="0"/>
          </a:xfrm>
          <a:custGeom>
            <a:avLst/>
            <a:gdLst/>
            <a:ahLst/>
            <a:cxnLst/>
            <a:rect l="l" t="t" r="r" b="b"/>
            <a:pathLst>
              <a:path w="6446520" h="0">
                <a:moveTo>
                  <a:pt x="0" y="0"/>
                </a:moveTo>
                <a:lnTo>
                  <a:pt x="6446520" y="0"/>
                </a:lnTo>
              </a:path>
            </a:pathLst>
          </a:custGeom>
          <a:ln w="9138">
            <a:solidFill>
              <a:srgbClr val="484B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60904" y="2609093"/>
            <a:ext cx="1889760" cy="0"/>
          </a:xfrm>
          <a:custGeom>
            <a:avLst/>
            <a:gdLst/>
            <a:ahLst/>
            <a:cxnLst/>
            <a:rect l="l" t="t" r="r" b="b"/>
            <a:pathLst>
              <a:path w="1889760" h="0">
                <a:moveTo>
                  <a:pt x="0" y="0"/>
                </a:moveTo>
                <a:lnTo>
                  <a:pt x="1889760" y="0"/>
                </a:lnTo>
              </a:path>
            </a:pathLst>
          </a:custGeom>
          <a:ln w="9138">
            <a:solidFill>
              <a:srgbClr val="48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71856" y="1253522"/>
            <a:ext cx="6449695" cy="0"/>
          </a:xfrm>
          <a:custGeom>
            <a:avLst/>
            <a:gdLst/>
            <a:ahLst/>
            <a:cxnLst/>
            <a:rect l="l" t="t" r="r" b="b"/>
            <a:pathLst>
              <a:path w="6449695" h="0">
                <a:moveTo>
                  <a:pt x="0" y="0"/>
                </a:moveTo>
                <a:lnTo>
                  <a:pt x="6449568" y="0"/>
                </a:lnTo>
              </a:path>
            </a:pathLst>
          </a:custGeom>
          <a:ln w="21323">
            <a:solidFill>
              <a:srgbClr val="44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53838" y="229820"/>
            <a:ext cx="3079750" cy="648335"/>
          </a:xfrm>
          <a:prstGeom prst="rect">
            <a:avLst/>
          </a:prstGeom>
        </p:spPr>
        <p:txBody>
          <a:bodyPr wrap="square" lIns="0" tIns="1111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dirty="0" sz="1150" spc="65">
                <a:solidFill>
                  <a:srgbClr val="313131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150" spc="16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282828"/>
                </a:solidFill>
                <a:latin typeface="Lucida Sans Unicode"/>
                <a:cs typeface="Lucida Sans Unicode"/>
              </a:rPr>
              <a:t>MUNICIPAL</a:t>
            </a:r>
            <a:r>
              <a:rPr dirty="0" sz="1150" spc="1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1150" spc="4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1150" spc="45">
                <a:solidFill>
                  <a:srgbClr val="2D2D2D"/>
                </a:solidFill>
                <a:latin typeface="Lucida Sans Unicode"/>
                <a:cs typeface="Lucida Sans Unicode"/>
              </a:rPr>
              <a:t>SEROPEDICA</a:t>
            </a:r>
            <a:endParaRPr sz="1150">
              <a:latin typeface="Lucida Sans Unicode"/>
              <a:cs typeface="Lucida Sans Unicode"/>
            </a:endParaRPr>
          </a:p>
          <a:p>
            <a:pPr marL="17780">
              <a:lnSpc>
                <a:spcPct val="100000"/>
              </a:lnSpc>
              <a:spcBef>
                <a:spcPts val="575"/>
              </a:spcBef>
            </a:pPr>
            <a:r>
              <a:rPr dirty="0" sz="850">
                <a:solidFill>
                  <a:srgbClr val="363636"/>
                </a:solidFill>
                <a:latin typeface="Trebuchet MS"/>
                <a:cs typeface="Trebuchet MS"/>
              </a:rPr>
              <a:t>Rua</a:t>
            </a:r>
            <a:r>
              <a:rPr dirty="0" sz="850" spc="45">
                <a:solidFill>
                  <a:srgbClr val="363636"/>
                </a:solidFill>
                <a:latin typeface="Trebuchet MS"/>
                <a:cs typeface="Trebuchet MS"/>
              </a:rPr>
              <a:t> </a:t>
            </a:r>
            <a:r>
              <a:rPr dirty="0" sz="850" spc="-20">
                <a:solidFill>
                  <a:srgbClr val="2F2F2F"/>
                </a:solidFill>
                <a:latin typeface="Trebuchet MS"/>
                <a:cs typeface="Trebuchet MS"/>
              </a:rPr>
              <a:t>Maria</a:t>
            </a:r>
            <a:r>
              <a:rPr dirty="0" sz="850" spc="15">
                <a:solidFill>
                  <a:srgbClr val="2F2F2F"/>
                </a:solidFill>
                <a:latin typeface="Trebuchet MS"/>
                <a:cs typeface="Trebuchet MS"/>
              </a:rPr>
              <a:t> </a:t>
            </a:r>
            <a:r>
              <a:rPr dirty="0" sz="850" spc="-20">
                <a:solidFill>
                  <a:srgbClr val="343434"/>
                </a:solidFill>
                <a:latin typeface="Trebuchet MS"/>
                <a:cs typeface="Trebuchet MS"/>
              </a:rPr>
              <a:t>Lourenço,</a:t>
            </a:r>
            <a:r>
              <a:rPr dirty="0" sz="850" spc="-30">
                <a:solidFill>
                  <a:srgbClr val="343434"/>
                </a:solidFill>
                <a:latin typeface="Trebuchet MS"/>
                <a:cs typeface="Trebuchet MS"/>
              </a:rPr>
              <a:t> </a:t>
            </a:r>
            <a:r>
              <a:rPr dirty="0" sz="850" spc="-25">
                <a:solidFill>
                  <a:srgbClr val="3A3A3A"/>
                </a:solidFill>
                <a:latin typeface="Trebuchet MS"/>
                <a:cs typeface="Trebuchet MS"/>
              </a:rPr>
              <a:t>18</a:t>
            </a:r>
            <a:endParaRPr sz="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850" spc="-60">
                <a:solidFill>
                  <a:srgbClr val="2F2F2F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D2D2D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10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45"/>
              </a:lnSpc>
            </a:pPr>
            <a:r>
              <a:rPr dirty="0"/>
              <a:t>Página</a:t>
            </a:r>
            <a:r>
              <a:rPr dirty="0" spc="25"/>
              <a:t> </a:t>
            </a:r>
            <a:fld id="{81D60167-4931-47E6-BA6A-407CBD079E47}" type="slidenum">
              <a:rPr dirty="0">
                <a:solidFill>
                  <a:srgbClr val="484848"/>
                </a:solidFill>
              </a:rPr>
              <a:t>2</a:t>
            </a:fld>
            <a:r>
              <a:rPr dirty="0" spc="-60">
                <a:solidFill>
                  <a:srgbClr val="484848"/>
                </a:solidFill>
              </a:rPr>
              <a:t> </a:t>
            </a:r>
            <a:r>
              <a:rPr dirty="0" spc="-20">
                <a:solidFill>
                  <a:srgbClr val="3F3F3F"/>
                </a:solidFill>
              </a:rPr>
              <a:t>de</a:t>
            </a:r>
            <a:r>
              <a:rPr dirty="0" spc="-30">
                <a:solidFill>
                  <a:srgbClr val="3F3F3F"/>
                </a:solidFill>
              </a:rPr>
              <a:t> </a:t>
            </a:r>
            <a:r>
              <a:rPr dirty="0" spc="-50">
                <a:solidFill>
                  <a:srgbClr val="464646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733269" y="1326878"/>
            <a:ext cx="4572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0">
                <a:solidFill>
                  <a:srgbClr val="3F3F3F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424242"/>
                </a:solidFill>
                <a:latin typeface="Lucida Sans Unicode"/>
                <a:cs typeface="Lucida Sans Unicode"/>
              </a:rPr>
              <a:t>3º</a:t>
            </a:r>
            <a:r>
              <a:rPr dirty="0" sz="750" spc="-5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464646"/>
                </a:solidFill>
                <a:latin typeface="Lucida Sans Unicode"/>
                <a:cs typeface="Lucida Sans Unicode"/>
              </a:rPr>
              <a:t>-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19536" y="1326878"/>
            <a:ext cx="33280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Revogadas</a:t>
            </a:r>
            <a:r>
              <a:rPr dirty="0" sz="750" spc="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4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D3D3D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750" spc="6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464646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-3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414141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750" spc="3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414141"/>
                </a:solidFill>
                <a:latin typeface="Lucida Sans Unicode"/>
                <a:cs typeface="Lucida Sans Unicode"/>
              </a:rPr>
              <a:t>Publique-</a:t>
            </a:r>
            <a:r>
              <a:rPr dirty="0" sz="750">
                <a:solidFill>
                  <a:srgbClr val="414141"/>
                </a:solidFill>
                <a:latin typeface="Lucida Sans Unicode"/>
                <a:cs typeface="Lucida Sans Unicode"/>
              </a:rPr>
              <a:t>se,</a:t>
            </a:r>
            <a:r>
              <a:rPr dirty="0" sz="750" spc="4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3B3B3B"/>
                </a:solidFill>
                <a:latin typeface="Lucida Sans Unicode"/>
                <a:cs typeface="Lucida Sans Unicode"/>
              </a:rPr>
              <a:t>afixe-</a:t>
            </a:r>
            <a:r>
              <a:rPr dirty="0" sz="750" spc="-20">
                <a:solidFill>
                  <a:srgbClr val="3B3B3B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2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4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3F3F3F"/>
                </a:solidFill>
                <a:latin typeface="Lucida Sans Unicode"/>
                <a:cs typeface="Lucida Sans Unicode"/>
              </a:rPr>
              <a:t>cumpra-</a:t>
            </a:r>
            <a:r>
              <a:rPr dirty="0" sz="750" spc="-25">
                <a:solidFill>
                  <a:srgbClr val="3F3F3F"/>
                </a:solidFill>
                <a:latin typeface="Lucida Sans Unicode"/>
                <a:cs typeface="Lucida Sans Unicode"/>
              </a:rPr>
              <a:t>se.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13470" y="2054926"/>
            <a:ext cx="175704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>
                <a:solidFill>
                  <a:srgbClr val="3D3D3D"/>
                </a:solidFill>
                <a:latin typeface="Lucida Sans Unicode"/>
                <a:cs typeface="Lucida Sans Unicode"/>
              </a:rPr>
              <a:t>Gabinete</a:t>
            </a:r>
            <a:r>
              <a:rPr dirty="0" sz="750" spc="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424242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1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F3F3F"/>
                </a:solidFill>
                <a:latin typeface="Lucida Sans Unicode"/>
                <a:cs typeface="Lucida Sans Unicode"/>
              </a:rPr>
              <a:t>Prefeito,</a:t>
            </a:r>
            <a:r>
              <a:rPr dirty="0" sz="750" spc="-1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94949"/>
                </a:solidFill>
                <a:latin typeface="Lucida Sans Unicode"/>
                <a:cs typeface="Lucida Sans Unicode"/>
              </a:rPr>
              <a:t>4</a:t>
            </a:r>
            <a:r>
              <a:rPr dirty="0" sz="750" spc="38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14141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204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B3B3B"/>
                </a:solidFill>
                <a:latin typeface="Lucida Sans Unicode"/>
                <a:cs typeface="Lucida Sans Unicode"/>
              </a:rPr>
              <a:t>julho,</a:t>
            </a:r>
            <a:r>
              <a:rPr dirty="0" sz="750" spc="-2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424242"/>
                </a:solidFill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2025-08-06T16:52:12Z</dcterms:created>
  <dcterms:modified xsi:type="dcterms:W3CDTF">2025-08-06T16:52:12Z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2025-08-06T00:00:00Z</vt:filetime>
  </property>
  <property fmtid="{D5CDD505-2E9C-101B-9397-08002B2CF9AE}" pid="3" name="LastSaved">
    <vt:filetime>2025-08-06T00:00:00Z</vt:filetime>
  </property>
</Properties>
</file>