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83407" y="6936258"/>
            <a:ext cx="1688592" cy="13037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86287" y="1223815"/>
            <a:ext cx="2132330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ts val="1435"/>
              </a:lnSpc>
              <a:spcBef>
                <a:spcPts val="100"/>
              </a:spcBef>
            </a:pP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Estado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Rio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35"/>
              </a:lnSpc>
            </a:pP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89258" y="1741672"/>
            <a:ext cx="13735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2615" algn="l"/>
              </a:tabLst>
            </a:pP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	</a:t>
            </a:r>
            <a:r>
              <a:rPr dirty="0" sz="1250" spc="-55">
                <a:solidFill>
                  <a:srgbClr val="464646"/>
                </a:solidFill>
                <a:latin typeface="Times New Roman"/>
                <a:cs typeface="Times New Roman"/>
              </a:rPr>
              <a:t>n°.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2692</a:t>
            </a:r>
            <a:r>
              <a:rPr dirty="0" sz="1250" spc="48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19378" y="1741672"/>
            <a:ext cx="3525520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35"/>
              </a:lnSpc>
              <a:spcBef>
                <a:spcPts val="100"/>
              </a:spcBef>
            </a:pP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05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4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julho</a:t>
            </a:r>
            <a:r>
              <a:rPr dirty="0" sz="1250" spc="90">
                <a:solidFill>
                  <a:srgbClr val="444444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 marL="901065">
              <a:lnSpc>
                <a:spcPts val="1435"/>
              </a:lnSpc>
              <a:tabLst>
                <a:tab pos="1769110" algn="l"/>
              </a:tabLst>
            </a:pP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Abre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crédito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	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no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valor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total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28058" y="1915308"/>
            <a:ext cx="19621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R$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05891" y="2085896"/>
            <a:ext cx="79121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para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fins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que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90971" y="2085896"/>
            <a:ext cx="2371090" cy="3867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 indent="1270">
              <a:lnSpc>
                <a:spcPts val="1340"/>
              </a:lnSpc>
              <a:spcBef>
                <a:spcPts val="275"/>
              </a:spcBef>
            </a:pP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2.000.000,00,</a:t>
            </a:r>
            <a:r>
              <a:rPr dirty="0" sz="1250" spc="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(Dois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milhão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reais), 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se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-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outras</a:t>
            </a:r>
            <a:r>
              <a:rPr dirty="0" sz="1250" spc="100">
                <a:solidFill>
                  <a:srgbClr val="3D3D3D"/>
                </a:solidFill>
                <a:latin typeface="Times New Roman"/>
                <a:cs typeface="Times New Roman"/>
              </a:rPr>
              <a:t>  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82465" y="2600708"/>
            <a:ext cx="5831205" cy="89852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 marR="5080" indent="448309">
              <a:lnSpc>
                <a:spcPct val="88700"/>
              </a:lnSpc>
              <a:spcBef>
                <a:spcPts val="265"/>
              </a:spcBef>
              <a:tabLst>
                <a:tab pos="750570" algn="l"/>
                <a:tab pos="1405890" algn="l"/>
                <a:tab pos="2178685" algn="l"/>
                <a:tab pos="3484879" algn="l"/>
              </a:tabLst>
            </a:pP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Prefeito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Municipal,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44444"/>
                </a:solidFill>
                <a:latin typeface="Times New Roman"/>
                <a:cs typeface="Times New Roman"/>
              </a:rPr>
              <a:t>uso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114">
                <a:solidFill>
                  <a:srgbClr val="3F3F3F"/>
                </a:solidFill>
                <a:latin typeface="Times New Roman"/>
                <a:cs typeface="Times New Roman"/>
              </a:rPr>
              <a:t> 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suas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legais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constitucionais,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383838"/>
                </a:solidFill>
                <a:latin typeface="Times New Roman"/>
                <a:cs typeface="Times New Roman"/>
              </a:rPr>
              <a:t>em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lei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444444"/>
                </a:solidFill>
                <a:latin typeface="Times New Roman"/>
                <a:cs typeface="Times New Roman"/>
              </a:rPr>
              <a:t>n°: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823/23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03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Janeiro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2024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(Lei</a:t>
            </a:r>
            <a:r>
              <a:rPr dirty="0" sz="1250" spc="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instituiu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orçamento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de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2024)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453390">
              <a:lnSpc>
                <a:spcPct val="100000"/>
              </a:lnSpc>
              <a:spcBef>
                <a:spcPts val="1215"/>
              </a:spcBef>
            </a:pP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Artigo</a:t>
            </a:r>
            <a:r>
              <a:rPr dirty="0" sz="1250" spc="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lº</a:t>
            </a:r>
            <a:r>
              <a:rPr dirty="0" sz="1250" spc="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-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14141"/>
                </a:solidFill>
                <a:latin typeface="Times New Roman"/>
                <a:cs typeface="Times New Roman"/>
              </a:rPr>
              <a:t>Fica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aberto</a:t>
            </a:r>
            <a:r>
              <a:rPr dirty="0" sz="1250" spc="-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14141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as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14141"/>
                </a:solidFill>
                <a:latin typeface="Times New Roman"/>
                <a:cs typeface="Times New Roman"/>
              </a:rPr>
              <a:t>dotações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60391" y="3654216"/>
          <a:ext cx="3695065" cy="859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7475"/>
                <a:gridCol w="960120"/>
              </a:tblGrid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ts val="1275"/>
                        </a:lnSpc>
                      </a:pPr>
                      <a:r>
                        <a:rPr dirty="0" sz="1250" spc="-4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Dotações </a:t>
                      </a:r>
                      <a:r>
                        <a:rPr dirty="0" sz="1250" spc="-1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suplementadas: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ts val="1245"/>
                        </a:lnSpc>
                      </a:pPr>
                      <a:r>
                        <a:rPr dirty="0" sz="1250" spc="-6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250" spc="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5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250" spc="7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90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15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SAÚDE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ts val="1245"/>
                        </a:lnSpc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2305.10.301.005.2015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ts val="1255"/>
                        </a:lnSpc>
                        <a:tabLst>
                          <a:tab pos="930275" algn="l"/>
                        </a:tabLst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3390.39.05</a:t>
                      </a:r>
                      <a:r>
                        <a:rPr dirty="0" sz="125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55"/>
                        </a:lnSpc>
                      </a:pPr>
                      <a:r>
                        <a:rPr dirty="0" sz="125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2.000.000,00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3020">
                        <a:lnSpc>
                          <a:spcPts val="1265"/>
                        </a:lnSpc>
                      </a:pPr>
                      <a:r>
                        <a:rPr dirty="0" sz="125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Total.....................................................R$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1265"/>
                        </a:lnSpc>
                      </a:pPr>
                      <a:r>
                        <a:rPr dirty="0" sz="125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2.000.000,00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77556" y="4653865"/>
            <a:ext cx="5863590" cy="229044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algn="just" marL="15240" marR="5080" indent="440055">
              <a:lnSpc>
                <a:spcPct val="90200"/>
              </a:lnSpc>
              <a:spcBef>
                <a:spcPts val="245"/>
              </a:spcBef>
            </a:pP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Artigo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2º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Os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recursos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para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atender</a:t>
            </a:r>
            <a:r>
              <a:rPr dirty="0" sz="1250" spc="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Crédito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advirão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recurso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recebido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em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01/07/2024,</a:t>
            </a:r>
            <a:r>
              <a:rPr dirty="0" sz="125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50" spc="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Banco</a:t>
            </a:r>
            <a:r>
              <a:rPr dirty="0" sz="1250" spc="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Caixa</a:t>
            </a:r>
            <a:r>
              <a:rPr dirty="0" sz="1250" spc="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Econômica,</a:t>
            </a:r>
            <a:r>
              <a:rPr dirty="0" sz="1250" spc="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agência</a:t>
            </a:r>
            <a:r>
              <a:rPr dirty="0" sz="1250" spc="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3071,</a:t>
            </a:r>
            <a:r>
              <a:rPr dirty="0" sz="1250" spc="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conta</a:t>
            </a:r>
            <a:r>
              <a:rPr dirty="0" sz="1250" spc="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F3F3F"/>
                </a:solidFill>
                <a:latin typeface="Times New Roman"/>
                <a:cs typeface="Times New Roman"/>
              </a:rPr>
              <a:t>00624054-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7,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proveniente</a:t>
            </a:r>
            <a:r>
              <a:rPr dirty="0" sz="1250" spc="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Emenda</a:t>
            </a:r>
            <a:r>
              <a:rPr dirty="0" sz="1250" spc="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Parlamentar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7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Saúde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Câmara</a:t>
            </a:r>
            <a:r>
              <a:rPr dirty="0" sz="1250" spc="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Federal,</a:t>
            </a:r>
            <a:r>
              <a:rPr dirty="0" sz="1250" spc="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com</a:t>
            </a:r>
            <a:r>
              <a:rPr dirty="0" sz="1250" spc="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numero</a:t>
            </a:r>
            <a:r>
              <a:rPr dirty="0" sz="1250" spc="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Emenda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Funoional</a:t>
            </a:r>
            <a:r>
              <a:rPr dirty="0" sz="1250" spc="2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n°:</a:t>
            </a:r>
            <a:r>
              <a:rPr dirty="0" sz="1250" spc="1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50410004,</a:t>
            </a:r>
            <a:r>
              <a:rPr dirty="0" sz="1250" spc="2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1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1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25000.095143/2024-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06,</a:t>
            </a:r>
            <a:r>
              <a:rPr dirty="0" sz="1250" spc="1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Ordem</a:t>
            </a:r>
            <a:r>
              <a:rPr dirty="0" sz="1250" spc="254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bancária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2024OB018987,</a:t>
            </a:r>
            <a:r>
              <a:rPr dirty="0" sz="1250" spc="1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1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na</a:t>
            </a:r>
            <a:r>
              <a:rPr dirty="0" sz="1250" spc="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48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n°</a:t>
            </a:r>
            <a:r>
              <a:rPr dirty="0" sz="125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4524</a:t>
            </a:r>
            <a:r>
              <a:rPr dirty="0" sz="1250" spc="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24</a:t>
            </a:r>
            <a:r>
              <a:rPr dirty="0" sz="1250" spc="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Junho</a:t>
            </a:r>
            <a:r>
              <a:rPr dirty="0" sz="125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2024,</a:t>
            </a:r>
            <a:r>
              <a:rPr dirty="0" sz="1250" spc="1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fundamentado</a:t>
            </a:r>
            <a:r>
              <a:rPr dirty="0" sz="1250" spc="1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no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8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lº,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Inc.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II,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artigo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43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Lei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Federal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4320/64.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 marR="64769" indent="226060">
              <a:lnSpc>
                <a:spcPts val="1340"/>
              </a:lnSpc>
            </a:pP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Artigo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3º</a:t>
            </a:r>
            <a:r>
              <a:rPr dirty="0" sz="1250" spc="-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-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contrário,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entra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em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vigor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na</a:t>
            </a:r>
            <a:r>
              <a:rPr dirty="0" sz="1250" spc="-5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data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sua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publicação.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L="240029">
              <a:lnSpc>
                <a:spcPct val="100000"/>
              </a:lnSpc>
              <a:spcBef>
                <a:spcPts val="5"/>
              </a:spcBef>
            </a:pP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Gabinete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Prefeito,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05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Julho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33247" y="7581289"/>
            <a:ext cx="48831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Prefeito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2025-08-13T17:58:14Z</dcterms:created>
  <dcterms:modified xsi:type="dcterms:W3CDTF">2025-08-13T17:58:14Z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2025-08-13T00:00:00Z</vt:filetime>
  </property>
  <property fmtid="{D5CDD505-2E9C-101B-9397-08002B2CF9AE}" pid="3" name="LastSaved">
    <vt:filetime>2025-08-13T00:00:00Z</vt:filetime>
  </property>
</Properties>
</file>