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05842" y="9769693"/>
            <a:ext cx="290530" cy="118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55694" y="9775787"/>
            <a:ext cx="486006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055" y="588094"/>
            <a:ext cx="676104" cy="62770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05053" y="9758418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98962" y="1372730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82731" y="7617"/>
            <a:ext cx="2107565" cy="0"/>
          </a:xfrm>
          <a:custGeom>
            <a:avLst/>
            <a:gdLst/>
            <a:ahLst/>
            <a:cxnLst/>
            <a:rect l="l" t="t" r="r" b="b"/>
            <a:pathLst>
              <a:path w="2107565" h="0">
                <a:moveTo>
                  <a:pt x="0" y="0"/>
                </a:moveTo>
                <a:lnTo>
                  <a:pt x="2107499" y="0"/>
                </a:lnTo>
              </a:path>
            </a:pathLst>
          </a:custGeom>
          <a:ln w="9141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13666" y="405010"/>
            <a:ext cx="306895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39925">
              <a:lnSpc>
                <a:spcPct val="122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1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  <p:sp>
        <p:nvSpPr>
          <p:cNvPr id="7" name="object 7" descr=""/>
          <p:cNvSpPr txBox="1"/>
          <p:nvPr/>
        </p:nvSpPr>
        <p:spPr>
          <a:xfrm>
            <a:off x="5068528" y="1598213"/>
            <a:ext cx="1748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2695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11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julho,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57713" y="2024811"/>
            <a:ext cx="282511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R$2.269.670,02,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78932" y="2762212"/>
            <a:ext cx="6266180" cy="938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4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6784" y="4419544"/>
            <a:ext cx="1885314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Dota§Ões</a:t>
            </a:r>
            <a:r>
              <a:rPr dirty="0" u="heavy" sz="750" spc="10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6849" y="4727437"/>
            <a:ext cx="263525" cy="38227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60"/>
              </a:spcBef>
            </a:pPr>
            <a:r>
              <a:rPr dirty="0" sz="750" spc="-10">
                <a:latin typeface="Arial MT"/>
                <a:cs typeface="Arial MT"/>
              </a:rPr>
              <a:t>05.22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800" spc="-2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3257" y="4718867"/>
            <a:ext cx="5313045" cy="40005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25"/>
              </a:spcBef>
            </a:pPr>
            <a:r>
              <a:rPr dirty="0" sz="750" spc="10">
                <a:latin typeface="Arial MT"/>
                <a:cs typeface="Arial MT"/>
              </a:rPr>
              <a:t>Fundo</a:t>
            </a:r>
            <a:r>
              <a:rPr dirty="0" sz="750" spc="204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Saúde</a:t>
            </a:r>
            <a:endParaRPr sz="75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560"/>
              </a:spcBef>
            </a:pPr>
            <a:r>
              <a:rPr dirty="0" baseline="6944" sz="1200" spc="-37">
                <a:latin typeface="Arial MT"/>
                <a:cs typeface="Arial MT"/>
              </a:rPr>
              <a:t>MANUTEN</a:t>
            </a:r>
            <a:r>
              <a:rPr dirty="0" sz="800" spc="-25">
                <a:latin typeface="Arial MT"/>
                <a:cs typeface="Arial MT"/>
              </a:rPr>
              <a:t>CA</a:t>
            </a:r>
            <a:r>
              <a:rPr dirty="0" baseline="6944" sz="1200" spc="-37">
                <a:latin typeface="Arial MT"/>
                <a:cs typeface="Arial MT"/>
              </a:rPr>
              <a:t>O,</a:t>
            </a:r>
            <a:r>
              <a:rPr dirty="0" baseline="6944" sz="1200" spc="-44">
                <a:latin typeface="Arial MT"/>
                <a:cs typeface="Arial MT"/>
              </a:rPr>
              <a:t> </a:t>
            </a:r>
            <a:r>
              <a:rPr dirty="0" baseline="3472" sz="1200" spc="-60">
                <a:latin typeface="Arial MT"/>
                <a:cs typeface="Arial MT"/>
              </a:rPr>
              <a:t>ADMINISTRACÃO</a:t>
            </a:r>
            <a:r>
              <a:rPr dirty="0" baseline="3472" sz="1200" spc="24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OPERACIONALIZA</a:t>
            </a:r>
            <a:r>
              <a:rPr dirty="0" sz="800" spc="-30">
                <a:latin typeface="Arial MT"/>
                <a:cs typeface="Arial MT"/>
              </a:rPr>
              <a:t>CÃ</a:t>
            </a:r>
            <a:r>
              <a:rPr dirty="0" baseline="3472" sz="1200" spc="-44">
                <a:latin typeface="Arial MT"/>
                <a:cs typeface="Arial MT"/>
              </a:rPr>
              <a:t>O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60">
                <a:latin typeface="Arial MT"/>
                <a:cs typeface="Arial MT"/>
              </a:rPr>
              <a:t>DAS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157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DE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SAÚDE/CONST/REFORMA/AMPO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36472" y="5155200"/>
          <a:ext cx="6373495" cy="781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1994535"/>
                <a:gridCol w="2931795"/>
                <a:gridCol w="670560"/>
              </a:tblGrid>
              <a:tr h="14033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ts val="885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706.670,02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Estruturação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1.563.000,00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73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2.269.670,02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73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2.269.670,02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284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2.269.670,02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79785" y="5989120"/>
            <a:ext cx="579056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despesas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crêdito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da 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29004" y="6324304"/>
            <a:ext cx="159766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Dotação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6294" y="6658207"/>
            <a:ext cx="188468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27126" y="6330397"/>
            <a:ext cx="72072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latin typeface="Arial MT"/>
                <a:cs typeface="Arial MT"/>
              </a:rPr>
              <a:t>R$2.269.670,02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$2.269.670,02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28136" y="6970296"/>
            <a:ext cx="5237480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sz="800" spc="-35">
                <a:latin typeface="Arial MT"/>
                <a:cs typeface="Arial MT"/>
              </a:rPr>
              <a:t>MANUTENÇÃO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OPERACIONALIZAÇÃO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SAÚDE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SAMU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192/SAÚDE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MENTAL/UPA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55644" y="6988578"/>
            <a:ext cx="585470" cy="54038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28632" y="7381656"/>
            <a:ext cx="54819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28010" algn="l"/>
                <a:tab pos="4911090" algn="l"/>
              </a:tabLst>
            </a:pPr>
            <a:r>
              <a:rPr dirty="0" sz="800" spc="-25">
                <a:latin typeface="Arial MT"/>
                <a:cs typeface="Arial MT"/>
              </a:rPr>
              <a:t>DEMAIS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SERVIÇOS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JURIDICA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ASPS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Governo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30">
                <a:latin typeface="Arial MT"/>
                <a:cs typeface="Arial MT"/>
              </a:rPr>
              <a:t>2.269.670,02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3946362" y="7574617"/>
          <a:ext cx="2959100" cy="447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4539"/>
                <a:gridCol w="84836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6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2.269.670,02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2.269.670,02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5890">
                <a:tc>
                  <a:txBody>
                    <a:bodyPr/>
                    <a:lstStyle/>
                    <a:p>
                      <a:pPr marL="70040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2.269.670,02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6146" y="2075092"/>
            <a:ext cx="1967403" cy="148394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3373" y="582001"/>
            <a:ext cx="666968" cy="61856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11144" y="9758418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98962" y="1378824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66466" y="-1523"/>
            <a:ext cx="621665" cy="0"/>
          </a:xfrm>
          <a:custGeom>
            <a:avLst/>
            <a:gdLst/>
            <a:ahLst/>
            <a:cxnLst/>
            <a:rect l="l" t="t" r="r" b="b"/>
            <a:pathLst>
              <a:path w="621665" h="0">
                <a:moveTo>
                  <a:pt x="0" y="0"/>
                </a:moveTo>
                <a:lnTo>
                  <a:pt x="621285" y="0"/>
                </a:lnTo>
              </a:path>
            </a:pathLst>
          </a:custGeom>
          <a:ln w="3175">
            <a:solidFill>
              <a:srgbClr val="4F677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85499" y="450716"/>
            <a:ext cx="305943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9130" indent="3175">
              <a:lnSpc>
                <a:spcPct val="12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/>
              <a:t>na</a:t>
            </a:r>
            <a:r>
              <a:rPr dirty="0" spc="60"/>
              <a:t> </a:t>
            </a:r>
            <a:fld id="{81D60167-4931-47E6-BA6A-407CBD079E47}" type="slidenum">
              <a:rPr dirty="0"/>
              <a:t>2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767092" y="1443064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3347" y="1443064"/>
            <a:ext cx="33248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2025-08-13T16:19:16Z</dcterms:created>
  <dcterms:modified xsi:type="dcterms:W3CDTF">2025-08-13T16:19:16Z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2025-08-13T00:00:00Z</vt:filetime>
  </property>
  <property fmtid="{D5CDD505-2E9C-101B-9397-08002B2CF9AE}" pid="5" name="Producer">
    <vt:lpwstr>Scanner System Image Conversion</vt:lpwstr>
  </property>
</Properties>
</file>