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783" y="548482"/>
            <a:ext cx="676104" cy="62770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72055" y="7684313"/>
          <a:ext cx="6527165" cy="2148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325"/>
                <a:gridCol w="2979420"/>
                <a:gridCol w="1981835"/>
                <a:gridCol w="666750"/>
              </a:tblGrid>
              <a:tr h="141605">
                <a:tc>
                  <a:txBody>
                    <a:bodyPr/>
                    <a:lstStyle/>
                    <a:p>
                      <a:pPr marL="1568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IluminaCão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7955">
                <a:tc>
                  <a:txBody>
                    <a:bodyPr/>
                    <a:lstStyle/>
                    <a:p>
                      <a:pPr marL="160020">
                        <a:lnSpc>
                          <a:spcPts val="94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69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94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94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4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238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5880"/>
                </a:tc>
                <a:tc gridSpan="2"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Turismo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PromoCão,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Incentivo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43.000,00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6129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065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6256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baseline="3472" sz="12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7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64.000,00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</a:tr>
              <a:tr h="113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marR="1311910">
                        <a:lnSpc>
                          <a:spcPts val="565"/>
                        </a:lnSpc>
                        <a:spcBef>
                          <a:spcPts val="229"/>
                        </a:spcBef>
                      </a:pPr>
                      <a:r>
                        <a:rPr dirty="0" sz="550" spc="-10">
                          <a:latin typeface="Arial MT"/>
                          <a:cs typeface="Arial MT"/>
                        </a:rPr>
                        <a:t>Servaux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9209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615"/>
                        </a:lnSpc>
                        <a:spcBef>
                          <a:spcPts val="180"/>
                        </a:spcBef>
                      </a:pPr>
                      <a:r>
                        <a:rPr dirty="0" sz="550">
                          <a:latin typeface="Arial MT"/>
                          <a:cs typeface="Arial MT"/>
                        </a:rPr>
                        <a:t>Página</a:t>
                      </a:r>
                      <a:r>
                        <a:rPr dirty="0" sz="5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55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5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 spc="-50">
                          <a:latin typeface="Arial MT"/>
                          <a:cs typeface="Arial MT"/>
                        </a:rPr>
                        <a:t>2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41600" y="1348351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62838" y="343051"/>
            <a:ext cx="3056255" cy="586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40">
                <a:latin typeface="Arial MT"/>
                <a:cs typeface="Arial MT"/>
              </a:rPr>
              <a:t>PREFEITURA</a:t>
            </a:r>
            <a:r>
              <a:rPr dirty="0" sz="1350" spc="130">
                <a:latin typeface="Arial MT"/>
                <a:cs typeface="Arial MT"/>
              </a:rPr>
              <a:t> </a:t>
            </a:r>
            <a:r>
              <a:rPr dirty="0" sz="1350" spc="-130">
                <a:latin typeface="Arial MT"/>
                <a:cs typeface="Arial MT"/>
              </a:rPr>
              <a:t>MUNICIPAL</a:t>
            </a:r>
            <a:r>
              <a:rPr dirty="0" sz="1350" spc="75">
                <a:latin typeface="Arial MT"/>
                <a:cs typeface="Arial MT"/>
              </a:rPr>
              <a:t> </a:t>
            </a:r>
            <a:r>
              <a:rPr dirty="0" sz="1350" spc="-180">
                <a:latin typeface="Arial MT"/>
                <a:cs typeface="Arial MT"/>
              </a:rPr>
              <a:t>DE</a:t>
            </a:r>
            <a:r>
              <a:rPr dirty="0" sz="1350" spc="15">
                <a:latin typeface="Arial MT"/>
                <a:cs typeface="Arial MT"/>
              </a:rPr>
              <a:t> </a:t>
            </a:r>
            <a:r>
              <a:rPr dirty="0" sz="1350" spc="-120">
                <a:latin typeface="Arial MT"/>
                <a:cs typeface="Arial MT"/>
              </a:rPr>
              <a:t>SEROPEDICA</a:t>
            </a:r>
            <a:endParaRPr sz="1350">
              <a:latin typeface="Arial MT"/>
              <a:cs typeface="Arial MT"/>
            </a:endParaRPr>
          </a:p>
          <a:p>
            <a:pPr marL="13970" marR="1927860">
              <a:lnSpc>
                <a:spcPct val="122500"/>
              </a:lnSpc>
              <a:spcBef>
                <a:spcPts val="44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17745" y="1555807"/>
            <a:ext cx="17443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2696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15</a:t>
            </a:r>
            <a:r>
              <a:rPr dirty="0" sz="750" spc="4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julho,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06441" y="1976310"/>
            <a:ext cx="274002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69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R$564.000.00,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30"/>
              </a:lnSpc>
            </a:pP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30706" y="2716505"/>
            <a:ext cx="626046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03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MUNICIPAL,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atribuiçÕes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>
                <a:latin typeface="Arial MT"/>
                <a:cs typeface="Arial MT"/>
              </a:rPr>
              <a:t> 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3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20">
                <a:latin typeface="Arial MT"/>
                <a:cs typeface="Arial MT"/>
              </a:rPr>
              <a:t> 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8558" y="4374477"/>
            <a:ext cx="260159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8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89573" y="4762121"/>
          <a:ext cx="6381115" cy="1778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750819"/>
                <a:gridCol w="2122170"/>
                <a:gridCol w="733425"/>
              </a:tblGrid>
              <a:tr h="14478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5410" marR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Iluminação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COSIP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4139" marR="3175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145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 marR="3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Promoção,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Realização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JURiDICA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564.000,00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34605" y="6592452"/>
            <a:ext cx="578739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86869" y="6939822"/>
            <a:ext cx="159194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97694" y="7302124"/>
            <a:ext cx="259842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750" spc="32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80628" y="6945918"/>
            <a:ext cx="63055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R$564.000,00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$564.000,00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4011" y="3525523"/>
            <a:ext cx="2086179" cy="150832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90328" y="9721852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59873" y="1336163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45147" y="600283"/>
            <a:ext cx="676275" cy="551815"/>
            <a:chOff x="545147" y="600283"/>
            <a:chExt cx="676275" cy="55181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1238" y="816628"/>
              <a:ext cx="670013" cy="33518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5147" y="600283"/>
              <a:ext cx="520783" cy="29252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147" y="892807"/>
              <a:ext cx="511647" cy="201110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340921" y="417451"/>
            <a:ext cx="306387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3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4604" marR="1934210">
              <a:lnSpc>
                <a:spcPct val="120000"/>
              </a:lnSpc>
              <a:spcBef>
                <a:spcPts val="44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03785" y="2112870"/>
            <a:ext cx="3165475" cy="50292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750" spc="29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  <a:p>
            <a:pPr marL="131445">
              <a:lnSpc>
                <a:spcPct val="100000"/>
              </a:lnSpc>
              <a:spcBef>
                <a:spcPts val="215"/>
              </a:spcBef>
              <a:tabLst>
                <a:tab pos="901700" algn="l"/>
              </a:tabLst>
            </a:pPr>
            <a:r>
              <a:rPr dirty="0" sz="750" spc="-10">
                <a:latin typeface="Arial MT"/>
                <a:cs typeface="Arial MT"/>
              </a:rPr>
              <a:t>01.17</a:t>
            </a:r>
            <a:r>
              <a:rPr dirty="0" sz="750">
                <a:latin typeface="Arial MT"/>
                <a:cs typeface="Arial MT"/>
              </a:rPr>
              <a:t>	</a:t>
            </a:r>
            <a:r>
              <a:rPr dirty="0" sz="750" spc="10">
                <a:latin typeface="Arial MT"/>
                <a:cs typeface="Arial MT"/>
              </a:rPr>
              <a:t>Secretaria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Comunicação</a:t>
            </a:r>
            <a:r>
              <a:rPr dirty="0" sz="750" spc="23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Eventos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11212" y="2603766"/>
            <a:ext cx="4387215" cy="518159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2627630">
              <a:lnSpc>
                <a:spcPct val="100000"/>
              </a:lnSpc>
              <a:spcBef>
                <a:spcPts val="340"/>
              </a:spcBef>
            </a:pPr>
            <a:r>
              <a:rPr dirty="0" sz="800">
                <a:latin typeface="Arial MT"/>
                <a:cs typeface="Arial MT"/>
              </a:rPr>
              <a:t>Total 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296285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24957" y="2981862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987044" y="9738354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69537" y="2606812"/>
            <a:ext cx="502920" cy="32448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64769">
              <a:lnSpc>
                <a:spcPct val="100000"/>
              </a:lnSpc>
              <a:spcBef>
                <a:spcPts val="315"/>
              </a:spcBef>
            </a:pPr>
            <a:r>
              <a:rPr dirty="0" sz="800" spc="-30">
                <a:latin typeface="Arial MT"/>
                <a:cs typeface="Arial MT"/>
              </a:rPr>
              <a:t>64.000,00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800" spc="-30">
                <a:latin typeface="Arial MT"/>
                <a:cs typeface="Arial MT"/>
              </a:rPr>
              <a:t>564.000,00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32322" y="9729213"/>
            <a:ext cx="4749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7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3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oe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2025-08-06T16:58:40Z</dcterms:created>
  <dcterms:modified xsi:type="dcterms:W3CDTF">2025-08-06T16:58:40Z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