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Relationship Id="rId3" Type="http://schemas.openxmlformats.org/officeDocument/2006/relationships/image" Target="../media/image3.jpg"/><Relationship Id="rId4" Type="http://schemas.openxmlformats.org/officeDocument/2006/relationships/image" Target="../media/image4.jpg"/><Relationship Id="rId5" Type="http://schemas.openxmlformats.org/officeDocument/2006/relationships/image" Target="../media/image5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0783" y="548482"/>
            <a:ext cx="676104" cy="627707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472055" y="7684313"/>
          <a:ext cx="6527165" cy="21482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2325"/>
                <a:gridCol w="2979420"/>
                <a:gridCol w="1981835"/>
                <a:gridCol w="666750"/>
              </a:tblGrid>
              <a:tr h="141605">
                <a:tc>
                  <a:txBody>
                    <a:bodyPr/>
                    <a:lstStyle/>
                    <a:p>
                      <a:pPr marL="156845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01.13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Públicos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2.037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45">
                          <a:latin typeface="Arial MT"/>
                          <a:cs typeface="Arial MT"/>
                        </a:rPr>
                        <a:t>IluminaCão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Pública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7955">
                <a:tc>
                  <a:txBody>
                    <a:bodyPr/>
                    <a:lstStyle/>
                    <a:p>
                      <a:pPr marL="160020">
                        <a:lnSpc>
                          <a:spcPts val="94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ts val="869"/>
                        </a:lnSpc>
                        <a:spcBef>
                          <a:spcPts val="195"/>
                        </a:spcBef>
                      </a:pP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3472" sz="12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472" sz="1200" spc="-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472" sz="1200" spc="6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6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472" sz="1200" spc="9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JURÍDICA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237490">
                        <a:lnSpc>
                          <a:spcPts val="940"/>
                        </a:lnSpc>
                        <a:spcBef>
                          <a:spcPts val="12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60960">
                        <a:lnSpc>
                          <a:spcPts val="94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854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4129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i="1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800" spc="45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4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32384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096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2384"/>
                </a:tc>
              </a:tr>
              <a:tr h="3257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6002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01.17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5880"/>
                </a:tc>
                <a:tc gridSpan="2">
                  <a:txBody>
                    <a:bodyPr/>
                    <a:lstStyle/>
                    <a:p>
                      <a:pPr marL="274129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10795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Comunicação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Eventos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096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65735">
                <a:tc>
                  <a:txBody>
                    <a:bodyPr/>
                    <a:lstStyle/>
                    <a:p>
                      <a:pPr marL="16129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2.093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gridSpan="2"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Turismo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PromoCão,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Incentivo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Atividades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 gridSpan="2"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70"/>
                        </a:spcBef>
                        <a:tabLst>
                          <a:tab pos="3220085" algn="l"/>
                        </a:tabLst>
                      </a:pP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3472" sz="1200" spc="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472" sz="1200" spc="-11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472" sz="12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 PESSOA</a:t>
                      </a:r>
                      <a:r>
                        <a:rPr dirty="0" baseline="3472" sz="1200" spc="8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715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43.000,00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</a:tr>
              <a:tr h="161290"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 gridSpan="2"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25"/>
                        </a:spcBef>
                        <a:tabLst>
                          <a:tab pos="3220085" algn="l"/>
                        </a:tabLst>
                      </a:pP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baseline="3472" sz="1200" spc="-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INSTALACÕES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Convênios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71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0655"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 gridSpan="2"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25"/>
                        </a:spcBef>
                        <a:tabLst>
                          <a:tab pos="3220085" algn="l"/>
                        </a:tabLst>
                      </a:pP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baseline="3472" sz="1200" spc="-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INSTALACÕES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334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</a:tr>
              <a:tr h="162560"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 gridSpan="2"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30"/>
                        </a:spcBef>
                        <a:tabLst>
                          <a:tab pos="3220085" algn="l"/>
                        </a:tabLst>
                      </a:pP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baseline="3472" sz="1200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baseline="3472" sz="1200" spc="8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Vinculados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143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5.000,00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18181C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7444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00">
                          <a:latin typeface="Arial MT"/>
                          <a:cs typeface="Arial MT"/>
                        </a:rPr>
                        <a:t>TotaI</a:t>
                      </a:r>
                      <a:r>
                        <a:rPr dirty="0" sz="7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00" spc="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45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00" spc="1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0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00" spc="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45">
                          <a:latin typeface="Arial MT"/>
                          <a:cs typeface="Arial MT"/>
                        </a:rPr>
                        <a:t>R$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9050">
                    <a:lnB w="9525">
                      <a:solidFill>
                        <a:srgbClr val="18181C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270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64.000,00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5875">
                    <a:lnB w="9525">
                      <a:solidFill>
                        <a:srgbClr val="18181C"/>
                      </a:solidFill>
                      <a:prstDash val="solid"/>
                    </a:lnB>
                  </a:tcPr>
                </a:tc>
              </a:tr>
              <a:tr h="11366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18181C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 marR="1311910">
                        <a:lnSpc>
                          <a:spcPts val="565"/>
                        </a:lnSpc>
                        <a:spcBef>
                          <a:spcPts val="229"/>
                        </a:spcBef>
                      </a:pPr>
                      <a:r>
                        <a:rPr dirty="0" sz="550" spc="-10">
                          <a:latin typeface="Arial MT"/>
                          <a:cs typeface="Arial MT"/>
                        </a:rPr>
                        <a:t>Servaux</a:t>
                      </a:r>
                      <a:endParaRPr sz="550">
                        <a:latin typeface="Arial MT"/>
                        <a:cs typeface="Arial MT"/>
                      </a:endParaRPr>
                    </a:p>
                  </a:txBody>
                  <a:tcPr marL="0" marR="0" marB="0" marT="29209">
                    <a:lnT w="9525">
                      <a:solidFill>
                        <a:srgbClr val="18181C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4925">
                        <a:lnSpc>
                          <a:spcPts val="615"/>
                        </a:lnSpc>
                        <a:spcBef>
                          <a:spcPts val="180"/>
                        </a:spcBef>
                      </a:pPr>
                      <a:r>
                        <a:rPr dirty="0" sz="550">
                          <a:latin typeface="Arial MT"/>
                          <a:cs typeface="Arial MT"/>
                        </a:rPr>
                        <a:t>Página</a:t>
                      </a:r>
                      <a:r>
                        <a:rPr dirty="0" sz="5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55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1</a:t>
                      </a:r>
                      <a:r>
                        <a:rPr dirty="0" sz="550" spc="2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5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5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550" spc="-50">
                          <a:latin typeface="Arial MT"/>
                          <a:cs typeface="Arial MT"/>
                        </a:rPr>
                        <a:t>2</a:t>
                      </a:r>
                      <a:endParaRPr sz="550">
                        <a:latin typeface="Arial MT"/>
                        <a:cs typeface="Arial MT"/>
                      </a:endParaRPr>
                    </a:p>
                  </a:txBody>
                  <a:tcPr marL="0" marR="0" marB="0" marT="22860">
                    <a:lnT w="9525">
                      <a:solidFill>
                        <a:srgbClr val="18181C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441600" y="1348351"/>
            <a:ext cx="6438265" cy="0"/>
          </a:xfrm>
          <a:custGeom>
            <a:avLst/>
            <a:gdLst/>
            <a:ahLst/>
            <a:cxnLst/>
            <a:rect l="l" t="t" r="r" b="b"/>
            <a:pathLst>
              <a:path w="6438265" h="0">
                <a:moveTo>
                  <a:pt x="0" y="0"/>
                </a:moveTo>
                <a:lnTo>
                  <a:pt x="6438226" y="0"/>
                </a:lnTo>
              </a:path>
            </a:pathLst>
          </a:custGeom>
          <a:ln w="2132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362838" y="343051"/>
            <a:ext cx="3056255" cy="5861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40">
                <a:latin typeface="Arial MT"/>
                <a:cs typeface="Arial MT"/>
              </a:rPr>
              <a:t>PREFEITURA</a:t>
            </a:r>
            <a:r>
              <a:rPr dirty="0" sz="1350" spc="130">
                <a:latin typeface="Arial MT"/>
                <a:cs typeface="Arial MT"/>
              </a:rPr>
              <a:t> </a:t>
            </a:r>
            <a:r>
              <a:rPr dirty="0" sz="1350" spc="-130">
                <a:latin typeface="Arial MT"/>
                <a:cs typeface="Arial MT"/>
              </a:rPr>
              <a:t>MUNICIPAL</a:t>
            </a:r>
            <a:r>
              <a:rPr dirty="0" sz="1350" spc="75">
                <a:latin typeface="Arial MT"/>
                <a:cs typeface="Arial MT"/>
              </a:rPr>
              <a:t> </a:t>
            </a:r>
            <a:r>
              <a:rPr dirty="0" sz="1350" spc="-180">
                <a:latin typeface="Arial MT"/>
                <a:cs typeface="Arial MT"/>
              </a:rPr>
              <a:t>DE</a:t>
            </a:r>
            <a:r>
              <a:rPr dirty="0" sz="1350" spc="15">
                <a:latin typeface="Arial MT"/>
                <a:cs typeface="Arial MT"/>
              </a:rPr>
              <a:t> </a:t>
            </a:r>
            <a:r>
              <a:rPr dirty="0" sz="1350" spc="-120">
                <a:latin typeface="Arial MT"/>
                <a:cs typeface="Arial MT"/>
              </a:rPr>
              <a:t>SEROPEDICA</a:t>
            </a:r>
            <a:endParaRPr sz="1350">
              <a:latin typeface="Arial MT"/>
              <a:cs typeface="Arial MT"/>
            </a:endParaRPr>
          </a:p>
          <a:p>
            <a:pPr marL="13970" marR="1927860">
              <a:lnSpc>
                <a:spcPct val="122500"/>
              </a:lnSpc>
              <a:spcBef>
                <a:spcPts val="440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117745" y="1555807"/>
            <a:ext cx="174434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Decreto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N°</a:t>
            </a:r>
            <a:r>
              <a:rPr dirty="0" sz="750" spc="-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2696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15</a:t>
            </a:r>
            <a:r>
              <a:rPr dirty="0" sz="750" spc="49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2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julho,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2024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006441" y="1976310"/>
            <a:ext cx="2740025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ts val="869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Abre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crédito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suplementar</a:t>
            </a:r>
            <a:r>
              <a:rPr dirty="0" sz="750" spc="1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no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valor</a:t>
            </a:r>
            <a:r>
              <a:rPr dirty="0" sz="750" spc="8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total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R$564.000.00,</a:t>
            </a:r>
            <a:r>
              <a:rPr dirty="0" sz="750" spc="95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para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ts val="930"/>
              </a:lnSpc>
            </a:pPr>
            <a:r>
              <a:rPr dirty="0" sz="800" spc="-10">
                <a:latin typeface="Arial MT"/>
                <a:cs typeface="Arial MT"/>
              </a:rPr>
              <a:t>fins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que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se </a:t>
            </a:r>
            <a:r>
              <a:rPr dirty="0" sz="800" spc="-20">
                <a:latin typeface="Arial MT"/>
                <a:cs typeface="Arial MT"/>
              </a:rPr>
              <a:t>especifica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outras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30706" y="2716505"/>
            <a:ext cx="6260465" cy="939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788035">
              <a:lnSpc>
                <a:spcPct val="145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30">
                <a:latin typeface="Arial MT"/>
                <a:cs typeface="Arial MT"/>
              </a:rPr>
              <a:t> PREFEITO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MUNICIPAL,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suas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atribuiçÕes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legais,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acordo</a:t>
            </a:r>
            <a:r>
              <a:rPr dirty="0" sz="800">
                <a:latin typeface="Arial MT"/>
                <a:cs typeface="Arial MT"/>
              </a:rPr>
              <a:t> com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Ihe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confere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80808"/>
                </a:solidFill>
                <a:latin typeface="Arial MT"/>
                <a:cs typeface="Arial MT"/>
              </a:rPr>
              <a:t>o</a:t>
            </a:r>
            <a:r>
              <a:rPr dirty="0" sz="800" spc="-2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art.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LEI</a:t>
            </a:r>
            <a:r>
              <a:rPr dirty="0" sz="800" spc="-40">
                <a:latin typeface="Arial MT"/>
                <a:cs typeface="Arial MT"/>
              </a:rPr>
              <a:t> N°</a:t>
            </a:r>
            <a:r>
              <a:rPr dirty="0" sz="800" spc="-25">
                <a:latin typeface="Arial MT"/>
                <a:cs typeface="Arial MT"/>
              </a:rPr>
              <a:t> 823/2023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datada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21/12/2023,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publicada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5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7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80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800" spc="-45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4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800" spc="-35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800" spc="5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25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800" spc="-25">
                <a:uFill>
                  <a:solidFill>
                    <a:srgbClr val="1F1F23"/>
                  </a:solidFill>
                </a:uFill>
                <a:latin typeface="Arial MT"/>
                <a:cs typeface="Arial MT"/>
              </a:rPr>
              <a:t> 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75"/>
              </a:spcBef>
            </a:pPr>
            <a:endParaRPr sz="800">
              <a:latin typeface="Arial MT"/>
              <a:cs typeface="Arial MT"/>
            </a:endParaRPr>
          </a:p>
          <a:p>
            <a:pPr marL="318770">
              <a:lnSpc>
                <a:spcPct val="100000"/>
              </a:lnSpc>
              <a:spcBef>
                <a:spcPts val="5"/>
              </a:spcBef>
            </a:pPr>
            <a:r>
              <a:rPr dirty="0" sz="800" spc="-25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Fica</a:t>
            </a:r>
            <a:r>
              <a:rPr dirty="0" sz="800" spc="-20">
                <a:latin typeface="Arial MT"/>
                <a:cs typeface="Arial MT"/>
              </a:rPr>
              <a:t> aberto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5">
                <a:latin typeface="Arial MT"/>
                <a:cs typeface="Arial MT"/>
              </a:rPr>
              <a:t>seguintes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88558" y="4374477"/>
            <a:ext cx="2601595" cy="367665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u="heavy" sz="75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750" spc="28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1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750" spc="5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65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1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8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589573" y="4762121"/>
          <a:ext cx="6381115" cy="17786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9135"/>
                <a:gridCol w="2750819"/>
                <a:gridCol w="2122170"/>
                <a:gridCol w="733425"/>
              </a:tblGrid>
              <a:tr h="144780">
                <a:tc>
                  <a:txBody>
                    <a:bodyPr/>
                    <a:lstStyle/>
                    <a:p>
                      <a:pPr marL="3302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01.13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4139" marR="317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Públicos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2.037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5410" marR="317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Iluminação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Pública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3.3.9.0.92.00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4139" marR="31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ANTERIORES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4718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COSIP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3333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302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01.17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350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04139" marR="3175">
                        <a:lnSpc>
                          <a:spcPct val="100000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Comunicação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Eventos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 da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7145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2.861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6680" marR="317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Festas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Oficiais,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Promoção,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Realização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Evento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92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3.3.9.0.39.05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7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TERC</a:t>
                      </a:r>
                      <a:r>
                        <a:rPr dirty="0" sz="750" spc="-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EIROS</a:t>
                      </a:r>
                      <a:r>
                        <a:rPr dirty="0" sz="7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7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JURiDICA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47561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Vinculados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64.000,00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2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64.000,00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64.000,00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</a:tr>
              <a:tr h="1308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85445">
                        <a:lnSpc>
                          <a:spcPts val="810"/>
                        </a:lnSpc>
                        <a:spcBef>
                          <a:spcPts val="120"/>
                        </a:spcBef>
                      </a:pPr>
                      <a:r>
                        <a:rPr dirty="0" sz="750" spc="1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50" spc="22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750" spc="22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81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564.000,00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934605" y="6592452"/>
            <a:ext cx="5787390" cy="2876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4820" marR="5080" indent="-452755">
              <a:lnSpc>
                <a:spcPct val="1075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despesas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decorrentes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abertura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presente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suplementar,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serão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 </a:t>
            </a:r>
            <a:r>
              <a:rPr dirty="0" sz="800" spc="-20">
                <a:latin typeface="Arial MT"/>
                <a:cs typeface="Arial MT"/>
              </a:rPr>
              <a:t>recursos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que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trata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 spc="-20">
                <a:latin typeface="Arial MT"/>
                <a:cs typeface="Arial MT"/>
              </a:rPr>
              <a:t>43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parágrafo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1º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Lei</a:t>
            </a:r>
            <a:r>
              <a:rPr dirty="0" sz="800" spc="-25">
                <a:latin typeface="Arial MT"/>
                <a:cs typeface="Arial MT"/>
              </a:rPr>
              <a:t> Federal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4.320/64,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Inciso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786869" y="6939822"/>
            <a:ext cx="1591945" cy="385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2105" marR="5080" indent="-320040">
              <a:lnSpc>
                <a:spcPct val="1475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ll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Excesso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 </a:t>
            </a:r>
            <a:r>
              <a:rPr dirty="0" sz="800" spc="-30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Anulação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97694" y="7302124"/>
            <a:ext cx="2598420" cy="361950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dirty="0" u="heavy" sz="750">
                <a:uFill>
                  <a:solidFill>
                    <a:srgbClr val="0C0C0C"/>
                  </a:solidFill>
                </a:uFill>
                <a:latin typeface="Arial MT"/>
                <a:cs typeface="Arial MT"/>
              </a:rPr>
              <a:t>Dotaçôes</a:t>
            </a:r>
            <a:r>
              <a:rPr dirty="0" u="heavy" sz="750" spc="320">
                <a:uFill>
                  <a:solidFill>
                    <a:srgbClr val="0C0C0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10">
                <a:uFill>
                  <a:solidFill>
                    <a:srgbClr val="0C0C0C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750" spc="500">
                <a:uFill>
                  <a:solidFill>
                    <a:srgbClr val="0C0C0C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40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9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6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880628" y="6945918"/>
            <a:ext cx="630555" cy="37909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 sz="800" spc="-30">
                <a:latin typeface="Arial MT"/>
                <a:cs typeface="Arial MT"/>
              </a:rPr>
              <a:t>R$564.000,00</a:t>
            </a:r>
            <a:endParaRPr sz="8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430"/>
              </a:spcBef>
            </a:pPr>
            <a:r>
              <a:rPr dirty="0" sz="800" spc="-10">
                <a:latin typeface="Arial MT"/>
                <a:cs typeface="Arial MT"/>
              </a:rPr>
              <a:t>$564.000,00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44011" y="3525523"/>
            <a:ext cx="2086179" cy="1508326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490328" y="9721852"/>
            <a:ext cx="6447790" cy="0"/>
          </a:xfrm>
          <a:custGeom>
            <a:avLst/>
            <a:gdLst/>
            <a:ahLst/>
            <a:cxnLst/>
            <a:rect l="l" t="t" r="r" b="b"/>
            <a:pathLst>
              <a:path w="6447790" h="0">
                <a:moveTo>
                  <a:pt x="0" y="0"/>
                </a:moveTo>
                <a:lnTo>
                  <a:pt x="6447363" y="0"/>
                </a:lnTo>
              </a:path>
            </a:pathLst>
          </a:custGeom>
          <a:ln w="9141">
            <a:solidFill>
              <a:srgbClr val="1C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459873" y="1336163"/>
            <a:ext cx="6444615" cy="0"/>
          </a:xfrm>
          <a:custGeom>
            <a:avLst/>
            <a:gdLst/>
            <a:ahLst/>
            <a:cxnLst/>
            <a:rect l="l" t="t" r="r" b="b"/>
            <a:pathLst>
              <a:path w="6444615" h="0">
                <a:moveTo>
                  <a:pt x="0" y="0"/>
                </a:moveTo>
                <a:lnTo>
                  <a:pt x="6444317" y="0"/>
                </a:lnTo>
              </a:path>
            </a:pathLst>
          </a:custGeom>
          <a:ln w="152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5" name="object 5" descr=""/>
          <p:cNvGrpSpPr/>
          <p:nvPr/>
        </p:nvGrpSpPr>
        <p:grpSpPr>
          <a:xfrm>
            <a:off x="545147" y="600283"/>
            <a:ext cx="676275" cy="551815"/>
            <a:chOff x="545147" y="600283"/>
            <a:chExt cx="676275" cy="551815"/>
          </a:xfrm>
        </p:grpSpPr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51238" y="816628"/>
              <a:ext cx="670013" cy="335183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45147" y="600283"/>
              <a:ext cx="520783" cy="292524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45147" y="892807"/>
              <a:ext cx="511647" cy="201110"/>
            </a:xfrm>
            <a:prstGeom prst="rect">
              <a:avLst/>
            </a:prstGeom>
          </p:spPr>
        </p:pic>
      </p:grpSp>
      <p:sp>
        <p:nvSpPr>
          <p:cNvPr id="9" name="object 9" descr=""/>
          <p:cNvSpPr txBox="1"/>
          <p:nvPr/>
        </p:nvSpPr>
        <p:spPr>
          <a:xfrm>
            <a:off x="1340921" y="417451"/>
            <a:ext cx="3063875" cy="5422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Arial MT"/>
                <a:cs typeface="Arial MT"/>
              </a:rPr>
              <a:t>PREFEITURA</a:t>
            </a:r>
            <a:r>
              <a:rPr dirty="0" sz="1100" spc="3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2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SEROPEDICA</a:t>
            </a:r>
            <a:endParaRPr sz="1100">
              <a:latin typeface="Arial MT"/>
              <a:cs typeface="Arial MT"/>
            </a:endParaRPr>
          </a:p>
          <a:p>
            <a:pPr marL="14604" marR="1934210">
              <a:lnSpc>
                <a:spcPct val="120000"/>
              </a:lnSpc>
              <a:spcBef>
                <a:spcPts val="440"/>
              </a:spcBef>
            </a:pPr>
            <a:r>
              <a:rPr dirty="0" sz="800">
                <a:latin typeface="Arial MT"/>
                <a:cs typeface="Arial MT"/>
              </a:rPr>
              <a:t>Rua Maria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03785" y="2112870"/>
            <a:ext cx="3165475" cy="502920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dirty="0" u="sng" sz="75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Dotaçóes</a:t>
            </a:r>
            <a:r>
              <a:rPr dirty="0" u="sng" sz="750" spc="295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750" spc="5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5880">
              <a:lnSpc>
                <a:spcPct val="100000"/>
              </a:lnSpc>
              <a:spcBef>
                <a:spcPts val="340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1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8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  <a:p>
            <a:pPr marL="131445">
              <a:lnSpc>
                <a:spcPct val="100000"/>
              </a:lnSpc>
              <a:spcBef>
                <a:spcPts val="215"/>
              </a:spcBef>
              <a:tabLst>
                <a:tab pos="901700" algn="l"/>
              </a:tabLst>
            </a:pPr>
            <a:r>
              <a:rPr dirty="0" sz="750" spc="-10">
                <a:latin typeface="Arial MT"/>
                <a:cs typeface="Arial MT"/>
              </a:rPr>
              <a:t>01.17</a:t>
            </a:r>
            <a:r>
              <a:rPr dirty="0" sz="750">
                <a:latin typeface="Arial MT"/>
                <a:cs typeface="Arial MT"/>
              </a:rPr>
              <a:t>	</a:t>
            </a:r>
            <a:r>
              <a:rPr dirty="0" sz="750" spc="10">
                <a:latin typeface="Arial MT"/>
                <a:cs typeface="Arial MT"/>
              </a:rPr>
              <a:t>Secretaria</a:t>
            </a:r>
            <a:r>
              <a:rPr dirty="0" sz="750" spc="200"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Municipal</a:t>
            </a:r>
            <a:r>
              <a:rPr dirty="0" sz="750" spc="180"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de</a:t>
            </a:r>
            <a:r>
              <a:rPr dirty="0" sz="750" spc="145"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Comunicação</a:t>
            </a:r>
            <a:r>
              <a:rPr dirty="0" sz="750" spc="235"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e</a:t>
            </a:r>
            <a:r>
              <a:rPr dirty="0" sz="750" spc="11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Eventos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411212" y="2603766"/>
            <a:ext cx="4387215" cy="518159"/>
          </a:xfrm>
          <a:prstGeom prst="rect">
            <a:avLst/>
          </a:prstGeom>
        </p:spPr>
        <p:txBody>
          <a:bodyPr wrap="square" lIns="0" tIns="43180" rIns="0" bIns="0" rtlCol="0" vert="horz">
            <a:spAutoFit/>
          </a:bodyPr>
          <a:lstStyle/>
          <a:p>
            <a:pPr marL="2627630">
              <a:lnSpc>
                <a:spcPct val="100000"/>
              </a:lnSpc>
              <a:spcBef>
                <a:spcPts val="340"/>
              </a:spcBef>
            </a:pPr>
            <a:r>
              <a:rPr dirty="0" sz="800">
                <a:latin typeface="Arial MT"/>
                <a:cs typeface="Arial MT"/>
              </a:rPr>
              <a:t>Total 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2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3296285">
              <a:lnSpc>
                <a:spcPct val="100000"/>
              </a:lnSpc>
              <a:spcBef>
                <a:spcPts val="240"/>
              </a:spcBef>
            </a:pP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Anulado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dirty="0" sz="750">
                <a:latin typeface="Arial MT"/>
                <a:cs typeface="Arial MT"/>
              </a:rPr>
              <a:t>Revogadas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disposições</a:t>
            </a:r>
            <a:r>
              <a:rPr dirty="0" sz="750" spc="114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em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contrário.</a:t>
            </a:r>
            <a:r>
              <a:rPr dirty="0" sz="750" spc="114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Publique-</a:t>
            </a:r>
            <a:r>
              <a:rPr dirty="0" sz="750">
                <a:latin typeface="Arial MT"/>
                <a:cs typeface="Arial MT"/>
              </a:rPr>
              <a:t>se,</a:t>
            </a:r>
            <a:r>
              <a:rPr dirty="0" sz="750" spc="10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afixe-</a:t>
            </a:r>
            <a:r>
              <a:rPr dirty="0" sz="750">
                <a:latin typeface="Arial MT"/>
                <a:cs typeface="Arial MT"/>
              </a:rPr>
              <a:t>se</a:t>
            </a:r>
            <a:r>
              <a:rPr dirty="0" sz="750" spc="114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cumpra-</a:t>
            </a:r>
            <a:r>
              <a:rPr dirty="0" sz="750" spc="-25"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824957" y="2981862"/>
            <a:ext cx="45402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Artigo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3º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 spc="-50">
                <a:latin typeface="Arial MT"/>
                <a:cs typeface="Arial MT"/>
              </a:rPr>
              <a:t>-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2987044" y="9738354"/>
            <a:ext cx="28702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-10"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369537" y="2606812"/>
            <a:ext cx="502920" cy="324485"/>
          </a:xfrm>
          <a:prstGeom prst="rect">
            <a:avLst/>
          </a:prstGeom>
        </p:spPr>
        <p:txBody>
          <a:bodyPr wrap="square" lIns="0" tIns="40005" rIns="0" bIns="0" rtlCol="0" vert="horz">
            <a:spAutoFit/>
          </a:bodyPr>
          <a:lstStyle/>
          <a:p>
            <a:pPr marL="64769">
              <a:lnSpc>
                <a:spcPct val="100000"/>
              </a:lnSpc>
              <a:spcBef>
                <a:spcPts val="315"/>
              </a:spcBef>
            </a:pPr>
            <a:r>
              <a:rPr dirty="0" sz="800" spc="-30">
                <a:latin typeface="Arial MT"/>
                <a:cs typeface="Arial MT"/>
              </a:rPr>
              <a:t>64.000,00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800" spc="-30">
                <a:latin typeface="Arial MT"/>
                <a:cs typeface="Arial MT"/>
              </a:rPr>
              <a:t>564.000,00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432322" y="9729213"/>
            <a:ext cx="47498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latin typeface="Arial MT"/>
                <a:cs typeface="Arial MT"/>
              </a:rPr>
              <a:t>Página</a:t>
            </a:r>
            <a:r>
              <a:rPr dirty="0" sz="550" spc="70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2</a:t>
            </a:r>
            <a:r>
              <a:rPr dirty="0" sz="550" spc="30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oe</a:t>
            </a:r>
            <a:r>
              <a:rPr dirty="0" sz="550" spc="65">
                <a:latin typeface="Arial MT"/>
                <a:cs typeface="Arial MT"/>
              </a:rPr>
              <a:t> </a:t>
            </a:r>
            <a:r>
              <a:rPr dirty="0" sz="550" spc="-50">
                <a:latin typeface="Arial MT"/>
                <a:cs typeface="Arial MT"/>
              </a:rPr>
              <a:t>2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2025-08-13T17:54:38Z</dcterms:created>
  <dcterms:modified xsi:type="dcterms:W3CDTF">2025-08-13T17:54:38Z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2024-07-15T00:00:00Z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2025-08-13T00:00:00Z</vt:filetime>
  </property>
  <property fmtid="{D5CDD505-2E9C-101B-9397-08002B2CF9AE}" pid="5" name="Producer">
    <vt:lpwstr>Scanner System Image Conversion</vt:lpwstr>
  </property>
</Properties>
</file>