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5194" y="524104"/>
            <a:ext cx="682195" cy="65817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63420" y="9752324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9141">
            <a:solidFill>
              <a:srgbClr val="0F0F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44514" y="9155086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32965" y="1362064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65941" y="380632"/>
            <a:ext cx="307530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45639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111080" y="1573835"/>
            <a:ext cx="286385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2522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2699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julho,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800">
              <a:latin typeface="Arial MT"/>
              <a:cs typeface="Arial MT"/>
            </a:endParaRPr>
          </a:p>
          <a:p>
            <a:pPr marL="14604" marR="120650" indent="-2540">
              <a:lnSpc>
                <a:spcPts val="910"/>
              </a:lnSpc>
            </a:pPr>
            <a:r>
              <a:rPr dirty="0" sz="800" spc="-10">
                <a:latin typeface="Arial MT"/>
                <a:cs typeface="Arial MT"/>
              </a:rPr>
              <a:t>Abre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R$650.000,00,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especifíca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5117" y="2737839"/>
            <a:ext cx="627888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MUNICIPAL,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21/12/2023,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6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5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1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82479" y="4388578"/>
            <a:ext cx="188785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6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77366" y="4703233"/>
            <a:ext cx="526859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baseline="3472" sz="1200" spc="-37">
                <a:latin typeface="Arial MT"/>
                <a:cs typeface="Arial MT"/>
              </a:rPr>
              <a:t>MANUTENCÃO</a:t>
            </a:r>
            <a:r>
              <a:rPr dirty="0" baseline="3472" sz="1200" spc="-37">
                <a:solidFill>
                  <a:srgbClr val="444444"/>
                </a:solidFill>
                <a:latin typeface="Arial MT"/>
                <a:cs typeface="Arial MT"/>
              </a:rPr>
              <a:t>,</a:t>
            </a:r>
            <a:r>
              <a:rPr dirty="0" baseline="3472" sz="1200" spc="-1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ADMINISTRACÃO</a:t>
            </a:r>
            <a:r>
              <a:rPr dirty="0" baseline="3472" sz="1200" spc="179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OPERACIONALIZ</a:t>
            </a:r>
            <a:r>
              <a:rPr dirty="0" sz="800" spc="-30">
                <a:latin typeface="Arial MT"/>
                <a:cs typeface="Arial MT"/>
              </a:rPr>
              <a:t>ACÃ</a:t>
            </a:r>
            <a:r>
              <a:rPr dirty="0" baseline="3472" sz="1200" spc="-44">
                <a:latin typeface="Arial MT"/>
                <a:cs typeface="Arial MT"/>
              </a:rPr>
              <a:t>O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DAS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14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DE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SAÚDE/CONST/REFORMA/AMPO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03034" y="4709327"/>
            <a:ext cx="584200" cy="54673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77664" y="5108500"/>
            <a:ext cx="2129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EQUIPAMENTOS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20734" y="5062794"/>
            <a:ext cx="2105025" cy="692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Estruturação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ASPS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394970">
              <a:lnSpc>
                <a:spcPct val="100000"/>
              </a:lnSpc>
              <a:spcBef>
                <a:spcPts val="29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 Suplementado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64345" y="5062794"/>
            <a:ext cx="508000" cy="69278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650.000,00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650.000,00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05"/>
              </a:spcBef>
            </a:pPr>
            <a:r>
              <a:rPr dirty="0" sz="800" spc="-30">
                <a:latin typeface="Arial MT"/>
                <a:cs typeface="Arial MT"/>
              </a:rPr>
              <a:t>650.000,00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20">
                <a:latin typeface="Arial MT"/>
                <a:cs typeface="Arial MT"/>
              </a:rPr>
              <a:t>650.000,00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25970" y="5797151"/>
            <a:ext cx="580199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78234" y="6123195"/>
            <a:ext cx="160083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88570" y="6472812"/>
            <a:ext cx="188468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00" spc="7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81129" y="6126241"/>
            <a:ext cx="63119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R$650.000,00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$650.000,00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688819" y="6873778"/>
          <a:ext cx="6379845" cy="1133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4695"/>
                <a:gridCol w="5038090"/>
                <a:gridCol w="53086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1010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01010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SAÚDE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88335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ManutenCão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83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45415">
                <a:tc>
                  <a:txBody>
                    <a:bodyPr/>
                    <a:lstStyle/>
                    <a:p>
                      <a:pPr marL="233679">
                        <a:lnSpc>
                          <a:spcPts val="810"/>
                        </a:lnSpc>
                        <a:spcBef>
                          <a:spcPts val="23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-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810"/>
                        </a:lnSpc>
                        <a:spcBef>
                          <a:spcPts val="23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se.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2866002" y="8609648"/>
            <a:ext cx="18148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Prefeito,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065943" y="9762476"/>
            <a:ext cx="2882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20642" y="9765778"/>
            <a:ext cx="47815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8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2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2025-08-20T16:44:40Z</dcterms:created>
  <dcterms:modified xsi:type="dcterms:W3CDTF">2025-08-20T16:44:40Z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2025-08-20T00:00:00Z</vt:filetime>
  </property>
  <property fmtid="{D5CDD505-2E9C-101B-9397-08002B2CF9AE}" pid="5" name="Producer">
    <vt:lpwstr>Scanner System Image Conversion</vt:lpwstr>
  </property>
</Properties>
</file>