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1191" y="487679"/>
            <a:ext cx="688287" cy="67970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23326" y="9733788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4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01373" y="9124188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4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05053" y="1347215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31939" y="374650"/>
            <a:ext cx="30594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9764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66850" y="1556003"/>
            <a:ext cx="2858135" cy="67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966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2707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177165" indent="635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R$30.000,00,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91603" y="2714244"/>
            <a:ext cx="625665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-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8477" y="4370591"/>
            <a:ext cx="1882139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 spc="-10">
                <a:latin typeface="Arial MT"/>
                <a:cs typeface="Arial MT"/>
              </a:rPr>
              <a:t>FUhIDO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35" b="1"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46936" y="4760440"/>
          <a:ext cx="6364605" cy="941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571115"/>
                <a:gridCol w="2422525"/>
                <a:gridCol w="597535"/>
              </a:tblGrid>
              <a:tr h="14033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Piso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Enfermagem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451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18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888922" y="5753099"/>
            <a:ext cx="577913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41186" y="6091427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4568" y="6446759"/>
            <a:ext cx="1878964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55"/>
              </a:spcBef>
            </a:pPr>
            <a:r>
              <a:rPr dirty="0" sz="950" b="1">
                <a:latin typeface="Arial"/>
                <a:cs typeface="Arial"/>
              </a:rPr>
              <a:t>FUNDO 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4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31899" y="6091428"/>
            <a:ext cx="58356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R$30.000,00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$30.000,00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1771" y="6836127"/>
          <a:ext cx="6363335" cy="1132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"/>
                <a:gridCol w="5045710"/>
                <a:gridCol w="505460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7627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0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0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24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2400">
                <a:tc>
                  <a:txBody>
                    <a:bodyPr/>
                    <a:lstStyle/>
                    <a:p>
                      <a:pPr marL="236854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contrãrio.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707636" y="8566404"/>
            <a:ext cx="18402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3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16713" y="9743947"/>
            <a:ext cx="2882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59229" y="9747250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Pãgina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1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2025-08-06T13:31:29Z</dcterms:created>
  <dcterms:modified xsi:type="dcterms:W3CDTF">2025-08-06T13:31:29Z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