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13451" y="9821147"/>
            <a:ext cx="28448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52636" y="9818099"/>
            <a:ext cx="48260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416" y="588094"/>
            <a:ext cx="694378" cy="66732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13688" y="9798030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9324" y="1432148"/>
            <a:ext cx="6441440" cy="0"/>
          </a:xfrm>
          <a:custGeom>
            <a:avLst/>
            <a:gdLst/>
            <a:ahLst/>
            <a:cxnLst/>
            <a:rect l="l" t="t" r="r" b="b"/>
            <a:pathLst>
              <a:path w="6441440" h="0">
                <a:moveTo>
                  <a:pt x="0" y="0"/>
                </a:moveTo>
                <a:lnTo>
                  <a:pt x="6441272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16209" y="456810"/>
            <a:ext cx="306641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4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650"/>
              </a:spcBef>
            </a:pPr>
            <a:r>
              <a:rPr dirty="0" sz="800">
                <a:latin typeface="Trebuchet MS"/>
                <a:cs typeface="Trebuchet MS"/>
              </a:rPr>
              <a:t>Rua</a:t>
            </a:r>
            <a:r>
              <a:rPr dirty="0" sz="800" spc="75">
                <a:latin typeface="Trebuchet MS"/>
                <a:cs typeface="Trebuchet MS"/>
              </a:rPr>
              <a:t> </a:t>
            </a:r>
            <a:r>
              <a:rPr dirty="0" sz="800">
                <a:latin typeface="Trebuchet MS"/>
                <a:cs typeface="Trebuchet MS"/>
              </a:rPr>
              <a:t>Maria</a:t>
            </a:r>
            <a:r>
              <a:rPr dirty="0" sz="800" spc="70">
                <a:latin typeface="Trebuchet MS"/>
                <a:cs typeface="Trebuchet MS"/>
              </a:rPr>
              <a:t> </a:t>
            </a:r>
            <a:r>
              <a:rPr dirty="0" sz="800">
                <a:latin typeface="Trebuchet MS"/>
                <a:cs typeface="Trebuchet MS"/>
              </a:rPr>
              <a:t>Lourenço,</a:t>
            </a:r>
            <a:r>
              <a:rPr dirty="0" sz="800" spc="20">
                <a:latin typeface="Trebuchet MS"/>
                <a:cs typeface="Trebuchet MS"/>
              </a:rPr>
              <a:t> </a:t>
            </a:r>
            <a:r>
              <a:rPr dirty="0" sz="800" spc="-25">
                <a:latin typeface="Trebuchet MS"/>
                <a:cs typeface="Trebuchet MS"/>
              </a:rPr>
              <a:t>18</a:t>
            </a:r>
            <a:endParaRPr sz="800">
              <a:latin typeface="Trebuchet MS"/>
              <a:cs typeface="Trebuchet MS"/>
            </a:endParaRPr>
          </a:p>
          <a:p>
            <a:pPr marL="14604">
              <a:lnSpc>
                <a:spcPct val="100000"/>
              </a:lnSpc>
              <a:spcBef>
                <a:spcPts val="190"/>
              </a:spcBef>
            </a:pP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1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3855256" y="1640872"/>
            <a:ext cx="2856865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8839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 </a:t>
            </a:r>
            <a:r>
              <a:rPr dirty="0" sz="800" spc="-25">
                <a:latin typeface="Arial MT"/>
                <a:cs typeface="Arial MT"/>
              </a:rPr>
              <a:t>2709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6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4604" marR="36830" indent="-2540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R$2.220.000,00,</a:t>
            </a:r>
            <a:r>
              <a:rPr dirty="0" sz="800" spc="-20">
                <a:latin typeface="Arial MT"/>
                <a:cs typeface="Arial MT"/>
              </a:rPr>
              <a:t> 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que</a:t>
            </a:r>
            <a:r>
              <a:rPr dirty="0" sz="800" spc="-10">
                <a:latin typeface="Arial MT"/>
                <a:cs typeface="Arial MT"/>
              </a:rPr>
              <a:t> 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78919" y="2807920"/>
            <a:ext cx="6259830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035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 E</a:t>
            </a:r>
            <a:r>
              <a:rPr dirty="0" u="heavy" sz="750" spc="-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3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33259" y="4468939"/>
            <a:ext cx="2602230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750" spc="-445">
                <a:latin typeface="Arial MT"/>
                <a:cs typeface="Arial MT"/>
              </a:rPr>
              <a:t>S</a:t>
            </a:r>
            <a:r>
              <a:rPr dirty="0" sz="750" spc="50">
                <a:latin typeface="Arial MT"/>
                <a:cs typeface="Arial MT"/>
              </a:rPr>
              <a:t>Dot</a:t>
            </a:r>
            <a:r>
              <a:rPr dirty="0" sz="750" spc="55">
                <a:latin typeface="Arial MT"/>
                <a:cs typeface="Arial MT"/>
              </a:rPr>
              <a:t>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175">
                <a:latin typeface="Arial MT"/>
                <a:cs typeface="Arial MT"/>
              </a:rPr>
              <a:t>óeuseinteada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65"/>
              </a:spcBef>
            </a:pPr>
            <a:r>
              <a:rPr dirty="0" sz="950" spc="-10" b="1">
                <a:latin typeface="Arial"/>
                <a:cs typeface="Arial"/>
              </a:rPr>
              <a:t>PREFEITURA</a:t>
            </a:r>
            <a:r>
              <a:rPr dirty="0" sz="950" spc="10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36041" y="4853534"/>
          <a:ext cx="6360160" cy="941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2456815"/>
                <a:gridCol w="2286635"/>
                <a:gridCol w="84582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3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929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776238" y="5848951"/>
            <a:ext cx="578421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despesas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 </a:t>
            </a:r>
            <a:r>
              <a:rPr dirty="0" sz="800" spc="-25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628503" y="6196325"/>
            <a:ext cx="158877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39328" y="6547077"/>
            <a:ext cx="2602230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9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50" spc="-10" b="1">
                <a:latin typeface="Arial"/>
                <a:cs typeface="Arial"/>
              </a:rPr>
              <a:t>PREFEITURA</a:t>
            </a:r>
            <a:r>
              <a:rPr dirty="0" sz="950" spc="10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8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2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37297" y="6931673"/>
          <a:ext cx="6368415" cy="2633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613025"/>
                <a:gridCol w="2310129"/>
                <a:gridCol w="668020"/>
              </a:tblGrid>
              <a:tr h="144780">
                <a:tc>
                  <a:txBody>
                    <a:bodyPr/>
                    <a:lstStyle/>
                    <a:p>
                      <a:pPr marL="3619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EducaCão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Reqime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INSS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Reqime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Previdencia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Seroprev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208279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Distribuição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564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DISTRIBUICÂO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557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2.808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Administrativas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15640" algn="l"/>
                        </a:tabLst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Obriaações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Reqime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429259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719215" y="6199372"/>
            <a:ext cx="72644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0">
                <a:latin typeface="Arial MT"/>
                <a:cs typeface="Arial MT"/>
              </a:rPr>
              <a:t>R$2.220.000,00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$2.220.000,00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79554" y="2035479"/>
            <a:ext cx="1958267" cy="158450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13688" y="9785842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04551" y="1413865"/>
            <a:ext cx="6441440" cy="0"/>
          </a:xfrm>
          <a:custGeom>
            <a:avLst/>
            <a:gdLst/>
            <a:ahLst/>
            <a:cxnLst/>
            <a:rect l="l" t="t" r="r" b="b"/>
            <a:pathLst>
              <a:path w="6441440" h="0">
                <a:moveTo>
                  <a:pt x="0" y="0"/>
                </a:moveTo>
                <a:lnTo>
                  <a:pt x="6441272" y="0"/>
                </a:lnTo>
              </a:path>
            </a:pathLst>
          </a:custGeom>
          <a:ln w="243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675034" y="28948"/>
            <a:ext cx="657860" cy="0"/>
          </a:xfrm>
          <a:custGeom>
            <a:avLst/>
            <a:gdLst/>
            <a:ahLst/>
            <a:cxnLst/>
            <a:rect l="l" t="t" r="r" b="b"/>
            <a:pathLst>
              <a:path w="657860" h="0">
                <a:moveTo>
                  <a:pt x="0" y="0"/>
                </a:moveTo>
                <a:lnTo>
                  <a:pt x="657832" y="0"/>
                </a:lnTo>
              </a:path>
            </a:pathLst>
          </a:custGeom>
          <a:ln w="9141">
            <a:solidFill>
              <a:srgbClr val="5B646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389826" y="880619"/>
            <a:ext cx="676275" cy="363220"/>
            <a:chOff x="389826" y="880619"/>
            <a:chExt cx="676275" cy="363220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5917" y="886713"/>
              <a:ext cx="670013" cy="356513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9826" y="880619"/>
              <a:ext cx="520783" cy="298618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572268" y="742225"/>
            <a:ext cx="24002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’</a:t>
            </a:r>
            <a:r>
              <a:rPr dirty="0" sz="750" spc="3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‘</a:t>
            </a:r>
            <a:r>
              <a:rPr dirty="0" sz="750" spc="27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*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1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1181431" y="472046"/>
            <a:ext cx="3066415" cy="565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69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63554" y="1479376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49300" y="1479376"/>
            <a:ext cx="3328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contrãrio.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2025-07-30T17:15:33Z</dcterms:created>
  <dcterms:modified xsi:type="dcterms:W3CDTF">2025-07-30T17:15:33Z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2025-07-30T00:00:00Z</vt:filetime>
  </property>
  <property fmtid="{D5CDD505-2E9C-101B-9397-08002B2CF9AE}" pid="5" name="Producer">
    <vt:lpwstr>Scanner System Image Conversion</vt:lpwstr>
  </property>
</Properties>
</file>