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9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30"/>
              <a:t> </a:t>
            </a:r>
            <a:r>
              <a:rPr dirty="0" sz="550"/>
              <a:t>de</a:t>
            </a:r>
            <a:r>
              <a:rPr dirty="0" sz="550" spc="4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9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30"/>
              <a:t> </a:t>
            </a:r>
            <a:r>
              <a:rPr dirty="0" sz="550"/>
              <a:t>de</a:t>
            </a:r>
            <a:r>
              <a:rPr dirty="0" sz="550" spc="4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9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30"/>
              <a:t> </a:t>
            </a:r>
            <a:r>
              <a:rPr dirty="0" sz="550"/>
              <a:t>de</a:t>
            </a:r>
            <a:r>
              <a:rPr dirty="0" sz="550" spc="4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9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30"/>
              <a:t> </a:t>
            </a:r>
            <a:r>
              <a:rPr dirty="0" sz="550"/>
              <a:t>de</a:t>
            </a:r>
            <a:r>
              <a:rPr dirty="0" sz="550" spc="4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9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30"/>
              <a:t> </a:t>
            </a:r>
            <a:r>
              <a:rPr dirty="0" sz="550"/>
              <a:t>de</a:t>
            </a:r>
            <a:r>
              <a:rPr dirty="0" sz="550" spc="4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86652" y="9775787"/>
            <a:ext cx="479278" cy="11534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9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30"/>
              <a:t> </a:t>
            </a:r>
            <a:r>
              <a:rPr dirty="0" sz="550"/>
              <a:t>de</a:t>
            </a:r>
            <a:r>
              <a:rPr dirty="0" sz="550" spc="4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3876" y="539340"/>
            <a:ext cx="688287" cy="66427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23829" y="9767559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27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17738" y="1380347"/>
            <a:ext cx="6468745" cy="0"/>
          </a:xfrm>
          <a:custGeom>
            <a:avLst/>
            <a:gdLst/>
            <a:ahLst/>
            <a:cxnLst/>
            <a:rect l="l" t="t" r="r" b="b"/>
            <a:pathLst>
              <a:path w="6468745" h="0">
                <a:moveTo>
                  <a:pt x="0" y="0"/>
                </a:moveTo>
                <a:lnTo>
                  <a:pt x="6468682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50304" y="392821"/>
            <a:ext cx="3078480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1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5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48814" indent="-3175">
              <a:lnSpc>
                <a:spcPct val="125000"/>
              </a:lnSpc>
              <a:spcBef>
                <a:spcPts val="45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029682" y="9793723"/>
            <a:ext cx="28956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90"/>
              <a:t> </a:t>
            </a:r>
            <a:fld id="{81D60167-4931-47E6-BA6A-407CBD079E47}" type="slidenum">
              <a:rPr dirty="0" sz="550"/>
              <a:t>1</a:t>
            </a:fld>
            <a:r>
              <a:rPr dirty="0" sz="550" spc="30"/>
              <a:t> </a:t>
            </a:r>
            <a:r>
              <a:rPr dirty="0" sz="550"/>
              <a:t>de</a:t>
            </a:r>
            <a:r>
              <a:rPr dirty="0" sz="550" spc="45"/>
              <a:t> </a:t>
            </a:r>
            <a:r>
              <a:rPr dirty="0" sz="550" spc="-50"/>
              <a:t>2</a:t>
            </a:r>
            <a:endParaRPr sz="550"/>
          </a:p>
        </p:txBody>
      </p:sp>
      <p:sp>
        <p:nvSpPr>
          <p:cNvPr id="6" name="object 6" descr=""/>
          <p:cNvSpPr txBox="1"/>
          <p:nvPr/>
        </p:nvSpPr>
        <p:spPr>
          <a:xfrm>
            <a:off x="4095852" y="1592118"/>
            <a:ext cx="2867025" cy="68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2522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2704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</a:t>
            </a:r>
            <a:r>
              <a:rPr dirty="0" sz="800" spc="3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julho,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800">
              <a:latin typeface="Arial MT"/>
              <a:cs typeface="Arial MT"/>
            </a:endParaRPr>
          </a:p>
          <a:p>
            <a:pPr marL="14604" marR="123825" indent="-2540">
              <a:lnSpc>
                <a:spcPts val="890"/>
              </a:lnSpc>
            </a:pPr>
            <a:r>
              <a:rPr dirty="0" sz="800" spc="-20">
                <a:latin typeface="Arial MT"/>
                <a:cs typeface="Arial MT"/>
              </a:rPr>
              <a:t>Abre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R$684.000,00,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25">
                <a:latin typeface="Arial MT"/>
                <a:cs typeface="Arial MT"/>
              </a:rPr>
              <a:t> 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 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03798" y="2750027"/>
            <a:ext cx="6281420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9121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acordo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Ihe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823/2023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21/12/2023,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4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3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1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-2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2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3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80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  <a:spcBef>
                <a:spcPts val="5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5559" y="4427401"/>
            <a:ext cx="1887220" cy="35115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14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8419">
              <a:lnSpc>
                <a:spcPct val="100000"/>
              </a:lnSpc>
              <a:spcBef>
                <a:spcPts val="29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3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65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658364" y="4807480"/>
          <a:ext cx="6386830" cy="614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5074285"/>
                <a:gridCol w="536575"/>
              </a:tblGrid>
              <a:tr h="136525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05.22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30"/>
                        </a:lnSpc>
                      </a:pPr>
                      <a:r>
                        <a:rPr dirty="0" sz="750" spc="2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Saúde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OPERACIONALIZACÃO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SAÜDE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fPREVINE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BRASIL)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226435" algn="l"/>
                        </a:tabLst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40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082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677414" y="5431497"/>
            <a:ext cx="588645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25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450750" y="5477203"/>
            <a:ext cx="5270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MANUTENÇÃO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/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OPERACIONALIZACÃO </a:t>
            </a:r>
            <a:r>
              <a:rPr dirty="0" sz="800" spc="-1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UNIDADES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SAÚDE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/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CEMES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/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SAMU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192/SAÚDE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MENTAL/UPA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50332" y="5644795"/>
            <a:ext cx="16986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OUTROS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MATERIAIS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093324" y="5599088"/>
            <a:ext cx="2150110" cy="69596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491490">
              <a:lnSpc>
                <a:spcPct val="100000"/>
              </a:lnSpc>
              <a:spcBef>
                <a:spcPts val="459"/>
              </a:spcBef>
            </a:pPr>
            <a:r>
              <a:rPr dirty="0" sz="800" spc="-20">
                <a:latin typeface="Arial MT"/>
                <a:cs typeface="Arial MT"/>
              </a:rPr>
              <a:t>SUS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ManutenCão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Governo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20" b="1">
                <a:latin typeface="Arial"/>
                <a:cs typeface="Arial"/>
              </a:rPr>
              <a:t>Total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 </a:t>
            </a:r>
            <a:r>
              <a:rPr dirty="0" sz="800" spc="-25" b="1">
                <a:latin typeface="Arial"/>
                <a:cs typeface="Arial"/>
              </a:rPr>
              <a:t>Projeto</a:t>
            </a:r>
            <a:r>
              <a:rPr dirty="0" sz="800" spc="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 </a:t>
            </a:r>
            <a:r>
              <a:rPr dirty="0" sz="800" spc="-30" b="1">
                <a:latin typeface="Arial"/>
                <a:cs typeface="Arial"/>
              </a:rPr>
              <a:t>Atividade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98145">
              <a:lnSpc>
                <a:spcPct val="100000"/>
              </a:lnSpc>
              <a:spcBef>
                <a:spcPts val="28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439584" y="5599088"/>
            <a:ext cx="506730" cy="69596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59"/>
              </a:spcBef>
            </a:pPr>
            <a:r>
              <a:rPr dirty="0" sz="800" spc="-30">
                <a:latin typeface="Arial MT"/>
                <a:cs typeface="Arial MT"/>
              </a:rPr>
              <a:t>554.000,00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554.000,00</a:t>
            </a:r>
            <a:endParaRPr sz="8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430"/>
              </a:spcBef>
            </a:pPr>
            <a:r>
              <a:rPr dirty="0" sz="800" spc="-30">
                <a:latin typeface="Arial MT"/>
                <a:cs typeface="Arial MT"/>
              </a:rPr>
              <a:t>684.000,00</a:t>
            </a:r>
            <a:endParaRPr sz="8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285"/>
              </a:spcBef>
            </a:pPr>
            <a:r>
              <a:rPr dirty="0" sz="800" spc="-30">
                <a:latin typeface="Arial MT"/>
                <a:cs typeface="Arial MT"/>
              </a:rPr>
              <a:t>684.000,00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98560" y="6333445"/>
            <a:ext cx="5805805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4820" marR="5080" indent="-452755">
              <a:lnSpc>
                <a:spcPct val="102499"/>
              </a:lnSpc>
              <a:spcBef>
                <a:spcPts val="7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40">
                <a:latin typeface="Arial MT"/>
                <a:cs typeface="Arial MT"/>
              </a:rPr>
              <a:t> 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 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Federal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20">
                <a:latin typeface="Arial MT"/>
                <a:cs typeface="Arial MT"/>
              </a:rPr>
              <a:t> 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847780" y="6662535"/>
            <a:ext cx="160083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8455" marR="5080" indent="-326390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Anulação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55559" y="7024835"/>
            <a:ext cx="1886585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7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2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40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4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6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 </a:t>
            </a:r>
            <a:r>
              <a:rPr dirty="0" sz="950" spc="-2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950675" y="6665583"/>
            <a:ext cx="63119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30">
                <a:latin typeface="Arial MT"/>
                <a:cs typeface="Arial MT"/>
              </a:rPr>
              <a:t>R$684.000,00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$684.000,00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656575" y="7407025"/>
          <a:ext cx="6383655" cy="952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230"/>
                <a:gridCol w="5076190"/>
                <a:gridCol w="534035"/>
              </a:tblGrid>
              <a:tr h="143510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baseline="3472" sz="1200" spc="17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baseline="3472" sz="12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BRASIL)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230880" algn="l"/>
                        </a:tabLst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baseline="3472" sz="1200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I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684.000,00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20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684.000,00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89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684.000,00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6705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684.000,00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07967" y="2145175"/>
            <a:ext cx="1891266" cy="154793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23829" y="9767559"/>
            <a:ext cx="6468745" cy="0"/>
          </a:xfrm>
          <a:custGeom>
            <a:avLst/>
            <a:gdLst/>
            <a:ahLst/>
            <a:cxnLst/>
            <a:rect l="l" t="t" r="r" b="b"/>
            <a:pathLst>
              <a:path w="6468745" h="0">
                <a:moveTo>
                  <a:pt x="0" y="0"/>
                </a:moveTo>
                <a:lnTo>
                  <a:pt x="6468682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17738" y="1374254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27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609103" y="572859"/>
            <a:ext cx="676275" cy="621665"/>
            <a:chOff x="609103" y="572859"/>
            <a:chExt cx="676275" cy="621665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4786" y="853194"/>
              <a:ext cx="630422" cy="34127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9103" y="847099"/>
              <a:ext cx="520783" cy="283382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40060" y="572859"/>
              <a:ext cx="386780" cy="271194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/>
          <p:nvPr/>
        </p:nvSpPr>
        <p:spPr>
          <a:xfrm>
            <a:off x="1407168" y="344604"/>
            <a:ext cx="3078480" cy="655955"/>
          </a:xfrm>
          <a:prstGeom prst="rect">
            <a:avLst/>
          </a:prstGeom>
        </p:spPr>
        <p:txBody>
          <a:bodyPr wrap="square" lIns="0" tIns="11557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91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5240" marR="1945639" indent="-3175">
              <a:lnSpc>
                <a:spcPct val="112900"/>
              </a:lnSpc>
              <a:spcBef>
                <a:spcPts val="470"/>
              </a:spcBef>
            </a:pPr>
            <a:r>
              <a:rPr dirty="0" sz="850" spc="-45">
                <a:latin typeface="Arial MT"/>
                <a:cs typeface="Arial MT"/>
              </a:rPr>
              <a:t>Rua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Maria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Lourenço,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4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2</a:t>
            </a:fld>
            <a:r>
              <a:rPr dirty="0" spc="-30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  <p:sp>
        <p:nvSpPr>
          <p:cNvPr id="13" name="object 13" descr=""/>
          <p:cNvSpPr txBox="1"/>
          <p:nvPr/>
        </p:nvSpPr>
        <p:spPr>
          <a:xfrm>
            <a:off x="3028690" y="9791220"/>
            <a:ext cx="292100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65"/>
              </a:lnSpc>
            </a:pPr>
            <a:r>
              <a:rPr dirty="0" sz="600" spc="-25">
                <a:latin typeface="Consolas"/>
                <a:cs typeface="Consolas"/>
              </a:rPr>
              <a:t>Secvaux</a:t>
            </a:r>
            <a:endParaRPr sz="600">
              <a:latin typeface="Consolas"/>
              <a:cs typeface="Consolas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82831" y="1436716"/>
            <a:ext cx="4565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471623" y="1436716"/>
            <a:ext cx="333882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Revogadas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disposições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contrário.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2025-08-06T13:35:32Z</dcterms:created>
  <dcterms:modified xsi:type="dcterms:W3CDTF">2025-08-06T13:35:32Z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2024-07-31T00:00:00Z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2025-08-06T00:00:00Z</vt:filetime>
  </property>
  <property fmtid="{D5CDD505-2E9C-101B-9397-08002B2CF9AE}" pid="5" name="Producer">
    <vt:lpwstr>Scanner System Image Conversion</vt:lpwstr>
  </property>
</Properties>
</file>