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14978" y="9752926"/>
            <a:ext cx="290830" cy="116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3967" y="9754458"/>
            <a:ext cx="47942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009" y="505823"/>
            <a:ext cx="694378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4190" y="9740134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8962" y="1342258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8136" y="356256"/>
            <a:ext cx="30759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 indent="317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1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53299" y="1552506"/>
            <a:ext cx="17868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2712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agosto,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72940" y="1979104"/>
            <a:ext cx="269430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R$80.000,00,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2467" y="2722600"/>
            <a:ext cx="6281420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8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340" y="4370295"/>
            <a:ext cx="278257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heavy" sz="800" spc="6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8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39589" y="4765168"/>
          <a:ext cx="6385560" cy="1457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575560"/>
                <a:gridCol w="2432050"/>
                <a:gridCol w="60071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à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626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82831" y="6269455"/>
            <a:ext cx="580263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1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serâo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38140" y="6635110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 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5431" y="6978153"/>
            <a:ext cx="27800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Dota§Ões</a:t>
            </a:r>
            <a:r>
              <a:rPr dirty="0" u="heavy" sz="80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10" b="1">
                <a:latin typeface="Arial"/>
                <a:cs typeface="Arial"/>
              </a:rPr>
              <a:t>ASSISTÊNCIA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36262" y="6635110"/>
            <a:ext cx="57975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latin typeface="Arial MT"/>
                <a:cs typeface="Arial MT"/>
              </a:rPr>
              <a:t>R$80.000,00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$80.000,00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42634" y="7370460"/>
          <a:ext cx="6386195" cy="1107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61970"/>
                <a:gridCol w="1940560"/>
                <a:gridCol w="606425"/>
              </a:tblGrid>
              <a:tr h="14160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9.118,13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70.881,87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3040">
                <a:tc gridSpan="3">
                  <a:txBody>
                    <a:bodyPr/>
                    <a:lstStyle/>
                    <a:p>
                      <a:pPr marL="34474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8910">
                <a:tc gridSpan="3">
                  <a:txBody>
                    <a:bodyPr/>
                    <a:lstStyle/>
                    <a:p>
                      <a:pPr marL="34474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8768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5282" y="1937971"/>
            <a:ext cx="2342003" cy="14748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47691" y="9697475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08099" y="1298075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83035" y="2151270"/>
            <a:ext cx="79183" cy="307759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496419" y="484493"/>
            <a:ext cx="679450" cy="628015"/>
            <a:chOff x="496419" y="484493"/>
            <a:chExt cx="679450" cy="628015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6419" y="761781"/>
              <a:ext cx="679150" cy="35041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1693" y="755686"/>
              <a:ext cx="441600" cy="29861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7376" y="484493"/>
              <a:ext cx="389826" cy="271194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94116" y="356256"/>
            <a:ext cx="307594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2464">
              <a:lnSpc>
                <a:spcPct val="112900"/>
              </a:lnSpc>
              <a:spcBef>
                <a:spcPts val="49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1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773183" y="1366886"/>
            <a:ext cx="4572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62483" y="1366886"/>
            <a:ext cx="33356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57712" y="2107336"/>
            <a:ext cx="701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é</a:t>
            </a:r>
            <a:r>
              <a:rPr dirty="0" sz="750" spc="2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agosto,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2025-07-23T19:35:26Z</dcterms:created>
  <dcterms:modified xsi:type="dcterms:W3CDTF">2025-07-23T19:35:26Z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