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6007" y="9776382"/>
            <a:ext cx="289560" cy="109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8831" y="9769891"/>
            <a:ext cx="516822" cy="116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#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0328" y="514964"/>
            <a:ext cx="694378" cy="6612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3782" y="9755371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7236" y="1362064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8314" y="371491"/>
            <a:ext cx="307403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3100">
              <a:lnSpc>
                <a:spcPct val="125000"/>
              </a:lnSpc>
              <a:spcBef>
                <a:spcPts val="38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40"/>
              </a:spcBef>
            </a:pPr>
            <a:r>
              <a:rPr dirty="0" sz="550"/>
              <a:t>Pźgina</a:t>
            </a:r>
            <a:r>
              <a:rPr dirty="0" sz="550" spc="15"/>
              <a:t> </a:t>
            </a:r>
            <a:fld id="{81D60167-4931-47E6-BA6A-407CBD079E47}" type="slidenum">
              <a:rPr dirty="0" sz="550" spc="-40"/>
              <a:t>1</a:t>
            </a:fld>
            <a:r>
              <a:rPr dirty="0" sz="550" spc="-10"/>
              <a:t> de</a:t>
            </a:r>
            <a:r>
              <a:rPr dirty="0" sz="550" spc="-3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00" spc="-3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91236" y="1579930"/>
            <a:ext cx="286766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093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Decreto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5">
                <a:latin typeface="Lucida Sans Unicode"/>
                <a:cs typeface="Lucida Sans Unicode"/>
              </a:rPr>
              <a:t> 2713</a:t>
            </a:r>
            <a:r>
              <a:rPr dirty="0" sz="800" spc="-50">
                <a:latin typeface="Lucida Sans Unicode"/>
                <a:cs typeface="Lucida Sans Unicode"/>
              </a:rPr>
              <a:t> 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</a:t>
            </a:r>
            <a:r>
              <a:rPr dirty="0" sz="800" spc="3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6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agosto,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23189">
              <a:lnSpc>
                <a:spcPts val="890"/>
              </a:lnSpc>
              <a:spcBef>
                <a:spcPts val="5"/>
              </a:spcBef>
            </a:pPr>
            <a:r>
              <a:rPr dirty="0" sz="800" spc="-60">
                <a:latin typeface="Lucida Sans Unicode"/>
                <a:cs typeface="Lucida Sans Unicode"/>
              </a:rPr>
              <a:t>Abre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valor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total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R$310.000,00,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5">
                <a:latin typeface="Lucida Sans Unicode"/>
                <a:cs typeface="Lucida Sans Unicode"/>
              </a:rPr>
              <a:t>fins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se</a:t>
            </a:r>
            <a:r>
              <a:rPr dirty="0" sz="800" spc="-45">
                <a:latin typeface="Lucida Sans Unicode"/>
                <a:cs typeface="Lucida Sans Unicode"/>
              </a:rPr>
              <a:t> especifíca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outras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4706" y="2734790"/>
            <a:ext cx="628078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2480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>
                <a:latin typeface="Lucida Sans Unicode"/>
                <a:cs typeface="Lucida Sans Unicode"/>
              </a:rPr>
              <a:t> PREFEITO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uso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suas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atribuições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com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Ihe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confere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art.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04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823/2023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datada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21/12/2023,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 spc="-6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4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7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35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-5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20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03080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22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1º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Fica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2661" y="4415854"/>
            <a:ext cx="2611120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heavy" sz="750" spc="6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750" spc="50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1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95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5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60952" y="4793385"/>
          <a:ext cx="6390005" cy="942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2303780"/>
                <a:gridCol w="2676525"/>
                <a:gridCol w="628650"/>
              </a:tblGrid>
              <a:tr h="141605">
                <a:tc>
                  <a:txBody>
                    <a:bodyPr/>
                    <a:lstStyle/>
                    <a:p>
                      <a:pPr marL="35560">
                        <a:lnSpc>
                          <a:spcPts val="88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19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9944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09249" y="5794104"/>
            <a:ext cx="580263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5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2º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despesas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presente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serão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cobertas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recursos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parágrafo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Federal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4.320/64,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62554" y="6144524"/>
            <a:ext cx="160274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Anulação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8160" y="6499273"/>
            <a:ext cx="26117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 spc="-2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heavy" sz="800" spc="-1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Anuladas</a:t>
            </a:r>
            <a:r>
              <a:rPr dirty="0" u="heavy" sz="800" spc="5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10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67043" y="6883713"/>
          <a:ext cx="6390005" cy="1454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2420620"/>
                <a:gridCol w="2562860"/>
                <a:gridCol w="627379"/>
              </a:tblGrid>
              <a:tr h="141605">
                <a:tc>
                  <a:txBody>
                    <a:bodyPr/>
                    <a:lstStyle/>
                    <a:p>
                      <a:pPr marL="35560">
                        <a:lnSpc>
                          <a:spcPts val="88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Educaçäo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EXERCİCIOS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803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1470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85420">
                <a:tc gridSpan="4">
                  <a:txBody>
                    <a:bodyPr/>
                    <a:lstStyle/>
                    <a:p>
                      <a:pPr marL="36195">
                        <a:lnSpc>
                          <a:spcPts val="869"/>
                        </a:lnSpc>
                        <a:spcBef>
                          <a:spcPts val="495"/>
                        </a:spcBef>
                        <a:tabLst>
                          <a:tab pos="812165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2.067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lnstalacões,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2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Didătico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Distribui0äo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28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80835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Salărio-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2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14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40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012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859627" y="6135382"/>
            <a:ext cx="62992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 spc="-60">
                <a:latin typeface="Lucida Sans Unicode"/>
                <a:cs typeface="Lucida Sans Unicode"/>
              </a:rPr>
              <a:t>R$310.000,00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Lucida Sans Unicode"/>
                <a:cs typeface="Lucida Sans Unicode"/>
              </a:rPr>
              <a:t>$310.000,00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1373" y="1977584"/>
            <a:ext cx="1888220" cy="156622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2510" y="536294"/>
            <a:ext cx="682195" cy="63684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9417" y="9764512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9417" y="1348352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01535" y="324352"/>
            <a:ext cx="3074670" cy="65468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 spc="65">
                <a:latin typeface="Lucida Sans Unicode"/>
                <a:cs typeface="Lucida Sans Unicode"/>
              </a:rPr>
              <a:t>PREFEITURA</a:t>
            </a:r>
            <a:r>
              <a:rPr dirty="0" sz="1150" spc="11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45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65">
                <a:latin typeface="Lucida Sans Unicode"/>
                <a:cs typeface="Lucida Sans Unicode"/>
              </a:rPr>
              <a:t> </a:t>
            </a:r>
            <a:r>
              <a:rPr dirty="0" sz="1150" spc="40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2700" marR="1943735">
              <a:lnSpc>
                <a:spcPct val="117600"/>
              </a:lnSpc>
              <a:spcBef>
                <a:spcPts val="400"/>
              </a:spcBef>
            </a:pPr>
            <a:r>
              <a:rPr dirty="0" sz="850" spc="-45">
                <a:latin typeface="Lucida Sans Unicode"/>
                <a:cs typeface="Lucida Sans Unicode"/>
              </a:rPr>
              <a:t>Rua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Lourenço,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18</a:t>
            </a:r>
            <a:r>
              <a:rPr dirty="0" sz="850" spc="-55">
                <a:latin typeface="Lucida Sans Unicode"/>
                <a:cs typeface="Lucida Sans Unicode"/>
              </a:rPr>
              <a:t> Fazenda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dirty="0" spc="-25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Página</a:t>
            </a:r>
            <a:r>
              <a:rPr dirty="0" spc="20"/>
              <a:t> </a:t>
            </a:r>
            <a:fld id="{81D60167-4931-47E6-BA6A-407CBD079E47}" type="slidenum">
              <a:rPr dirty="0"/>
              <a:t>2</a:t>
            </a:fld>
            <a:r>
              <a:rPr dirty="0" spc="-95"/>
              <a:t> </a:t>
            </a:r>
            <a:r>
              <a:rPr dirty="0" spc="-40"/>
              <a:t>de</a:t>
            </a:r>
            <a:r>
              <a:rPr dirty="0" spc="-5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81390" y="1424780"/>
            <a:ext cx="4565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latin typeface="Lucida Sans Unicode"/>
                <a:cs typeface="Lucida Sans Unicode"/>
              </a:rPr>
              <a:t>Artigo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3º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67180" y="1424780"/>
            <a:ext cx="33369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Revogadas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as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disposições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em </a:t>
            </a:r>
            <a:r>
              <a:rPr dirty="0" sz="750" spc="-45">
                <a:latin typeface="Lucida Sans Unicode"/>
                <a:cs typeface="Lucida Sans Unicode"/>
              </a:rPr>
              <a:t>contrário.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Publique-</a:t>
            </a:r>
            <a:r>
              <a:rPr dirty="0" sz="750">
                <a:latin typeface="Lucida Sans Unicode"/>
                <a:cs typeface="Lucida Sans Unicode"/>
              </a:rPr>
              <a:t>se,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afixe-</a:t>
            </a:r>
            <a:r>
              <a:rPr dirty="0" sz="750">
                <a:latin typeface="Lucida Sans Unicode"/>
                <a:cs typeface="Lucida Sans Unicode"/>
              </a:rPr>
              <a:t>se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2025-07-23T19:34:23Z</dcterms:created>
  <dcterms:modified xsi:type="dcterms:W3CDTF">2025-07-23T19:34:23Z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