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937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6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4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6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937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6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4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6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937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6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4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6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937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6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4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6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937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6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4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6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99856" y="9744222"/>
            <a:ext cx="316340" cy="123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3937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59241" y="9751062"/>
            <a:ext cx="503643" cy="1114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60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4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6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557" y="493634"/>
            <a:ext cx="694378" cy="67646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3829" y="9737088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15235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96419" y="1349876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28986" y="362350"/>
            <a:ext cx="307594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42464" indent="-3175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Pãgina</a:t>
            </a:r>
            <a:r>
              <a:rPr dirty="0" sz="550" spc="60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45"/>
              <a:t> </a:t>
            </a:r>
            <a:r>
              <a:rPr dirty="0" sz="550"/>
              <a:t>de</a:t>
            </a:r>
            <a:r>
              <a:rPr dirty="0" sz="550" spc="60"/>
              <a:t> </a:t>
            </a:r>
            <a:r>
              <a:rPr dirty="0" sz="550" spc="-60"/>
              <a:t>2</a:t>
            </a:r>
            <a:endParaRPr sz="550"/>
          </a:p>
        </p:txBody>
      </p:sp>
      <p:sp>
        <p:nvSpPr>
          <p:cNvPr id="23" name="object 2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73442" y="1558600"/>
            <a:ext cx="2867025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076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2717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800">
              <a:latin typeface="Arial MT"/>
              <a:cs typeface="Arial MT"/>
            </a:endParaRPr>
          </a:p>
          <a:p>
            <a:pPr marL="12700" marR="121920" indent="635">
              <a:lnSpc>
                <a:spcPts val="91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R$403.600,00,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85525" y="2722602"/>
            <a:ext cx="6275705" cy="933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9375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3377" y="4395166"/>
            <a:ext cx="260159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heavy" sz="750" spc="28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Suqlementadas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40141" y="4777356"/>
          <a:ext cx="6390640" cy="1770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4897120"/>
                <a:gridCol w="713739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Salãrio-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9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lluminacão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2580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União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309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86378" y="6607685"/>
            <a:ext cx="580580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7995" marR="5080" indent="-455930">
              <a:lnSpc>
                <a:spcPct val="10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abertura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41689" y="6961153"/>
            <a:ext cx="15976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8979" y="7315902"/>
            <a:ext cx="260540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41538" y="6961153"/>
            <a:ext cx="63119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R$403.600,00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$403.600,00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68328" y="7637615"/>
            <a:ext cx="586740" cy="521334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latin typeface="Arial MT"/>
                <a:cs typeface="Arial MT"/>
              </a:rPr>
              <a:t>3.1.9.0.91.00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41542" y="7637615"/>
            <a:ext cx="2820670" cy="521334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45">
                <a:latin typeface="Arial MT"/>
                <a:cs typeface="Arial MT"/>
              </a:rPr>
              <a:t>ManutenCão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750">
                <a:latin typeface="Arial MT"/>
                <a:cs typeface="Arial MT"/>
              </a:rPr>
              <a:t>SENTENCAS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JUDICIAIS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59778" y="8003270"/>
            <a:ext cx="1671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Impostos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85267" y="7960610"/>
            <a:ext cx="453390" cy="5251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2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4"/>
              </a:spcBef>
            </a:pP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84187" y="8119061"/>
            <a:ext cx="14522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652324" y="8528367"/>
          <a:ext cx="4777105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986405"/>
                <a:gridCol w="101409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Iluminacão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33985">
                <a:tc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068183" y="9012860"/>
          <a:ext cx="2968625" cy="447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0260"/>
                <a:gridCol w="811530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5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353.600,00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 marL="7035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15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403.600,00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6433442" y="8829040"/>
            <a:ext cx="502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353.600,00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511" y="475351"/>
            <a:ext cx="691332" cy="68255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9464" y="9734040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83603" y="2716511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02510" y="1316357"/>
            <a:ext cx="6466205" cy="27940"/>
            <a:chOff x="502510" y="1316357"/>
            <a:chExt cx="6466205" cy="27940"/>
          </a:xfrm>
        </p:grpSpPr>
        <p:sp>
          <p:nvSpPr>
            <p:cNvPr id="6" name="object 6" descr=""/>
            <p:cNvSpPr/>
            <p:nvPr/>
          </p:nvSpPr>
          <p:spPr>
            <a:xfrm>
              <a:off x="502510" y="1339210"/>
              <a:ext cx="6466205" cy="0"/>
            </a:xfrm>
            <a:custGeom>
              <a:avLst/>
              <a:gdLst/>
              <a:ahLst/>
              <a:cxnLst/>
              <a:rect l="l" t="t" r="r" b="b"/>
              <a:pathLst>
                <a:path w="6466205" h="0">
                  <a:moveTo>
                    <a:pt x="0" y="0"/>
                  </a:moveTo>
                  <a:lnTo>
                    <a:pt x="6465636" y="0"/>
                  </a:lnTo>
                </a:path>
              </a:pathLst>
            </a:custGeom>
            <a:ln w="9141">
              <a:solidFill>
                <a:srgbClr val="181C1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09605" y="1320928"/>
              <a:ext cx="372110" cy="0"/>
            </a:xfrm>
            <a:custGeom>
              <a:avLst/>
              <a:gdLst/>
              <a:ahLst/>
              <a:cxnLst/>
              <a:rect l="l" t="t" r="r" b="b"/>
              <a:pathLst>
                <a:path w="372109" h="0">
                  <a:moveTo>
                    <a:pt x="0" y="0"/>
                  </a:moveTo>
                  <a:lnTo>
                    <a:pt x="371553" y="0"/>
                  </a:lnTo>
                </a:path>
              </a:pathLst>
            </a:custGeom>
            <a:ln w="9141">
              <a:solidFill>
                <a:srgbClr val="181C1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1379390" y="312160"/>
            <a:ext cx="3066415" cy="648970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6750" indent="3175">
              <a:lnSpc>
                <a:spcPct val="112900"/>
              </a:lnSpc>
              <a:spcBef>
                <a:spcPts val="445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Maria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18</a:t>
            </a:r>
            <a:r>
              <a:rPr dirty="0" sz="850" spc="50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3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2</a:t>
            </a:fld>
            <a:r>
              <a:rPr dirty="0" spc="-3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855412" y="1412592"/>
            <a:ext cx="46100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44712" y="1412592"/>
            <a:ext cx="333565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65501" y="2158884"/>
            <a:ext cx="1899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agosto,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2025-07-23T19:32:01Z</dcterms:created>
  <dcterms:modified xsi:type="dcterms:W3CDTF">2025-07-23T19:32:01Z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