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#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#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#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#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#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44910" y="9738874"/>
            <a:ext cx="29210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93231" y="9738874"/>
            <a:ext cx="48260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#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6058" y="493634"/>
            <a:ext cx="691332" cy="6795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51238" y="9715758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29920" y="1357494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62139" y="377586"/>
            <a:ext cx="306324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2939" indent="3175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1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126393" y="1564694"/>
            <a:ext cx="18364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2719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16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agosto,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01934" y="1994592"/>
            <a:ext cx="2823845" cy="252729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4604" marR="5080" indent="-2540">
              <a:lnSpc>
                <a:spcPts val="890"/>
              </a:lnSpc>
              <a:spcBef>
                <a:spcPts val="135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R$1.600.000,00,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especifíca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19515" y="2731745"/>
            <a:ext cx="6268720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88035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Ihe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3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5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3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75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Artipo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3343" y="4387615"/>
            <a:ext cx="188468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Dota§óes</a:t>
            </a:r>
            <a:r>
              <a:rPr dirty="0" u="heavy" sz="800" spc="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9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672303" y="4777356"/>
          <a:ext cx="6374130" cy="17887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2743835"/>
                <a:gridCol w="2003425"/>
                <a:gridCol w="317500"/>
                <a:gridCol w="534670"/>
              </a:tblGrid>
              <a:tr h="14351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3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SAÚDE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3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2199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i="1">
                          <a:latin typeface="Arial"/>
                          <a:cs typeface="Arial"/>
                        </a:rPr>
                        <a:t>3.3.9.0.39.05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 gridSpan="3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19450" algn="l"/>
                        </a:tabLst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Governo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I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74320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88595">
                <a:tc gridSpan="5">
                  <a:txBody>
                    <a:bodyPr/>
                    <a:lstStyle/>
                    <a:p>
                      <a:pPr marL="36830">
                        <a:lnSpc>
                          <a:spcPts val="869"/>
                        </a:lnSpc>
                        <a:spcBef>
                          <a:spcPts val="515"/>
                        </a:spcBef>
                        <a:tabLst>
                          <a:tab pos="805815" algn="l"/>
                        </a:tabLst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2.133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472" sz="1200" spc="-89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472" sz="1200" spc="-7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472" sz="1200" spc="-3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SAMU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192/SAÚDE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MENTAL/UPA</a:t>
                      </a:r>
                      <a:r>
                        <a:rPr dirty="0" baseline="3472" sz="12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x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1135">
                <a:tc gridSpan="2"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80835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3876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140335">
                <a:tc gridSpan="2">
                  <a:txBody>
                    <a:bodyPr/>
                    <a:lstStyle/>
                    <a:p>
                      <a:pPr marL="35560">
                        <a:lnSpc>
                          <a:spcPts val="869"/>
                        </a:lnSpc>
                        <a:spcBef>
                          <a:spcPts val="135"/>
                        </a:spcBef>
                        <a:tabLst>
                          <a:tab pos="80581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3876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Esta‹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200660">
                <a:tc gridSpan="3">
                  <a:txBody>
                    <a:bodyPr/>
                    <a:lstStyle/>
                    <a:p>
                      <a:pPr marL="344297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3972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 gridSpan="3">
                  <a:txBody>
                    <a:bodyPr/>
                    <a:lstStyle/>
                    <a:p>
                      <a:pPr marL="34455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2715">
                <a:tc gridSpan="3">
                  <a:txBody>
                    <a:bodyPr/>
                    <a:lstStyle/>
                    <a:p>
                      <a:pPr algn="r" marR="24574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5336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16834" y="6622922"/>
            <a:ext cx="579056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despesas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 4.320/64,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66052" y="6955057"/>
            <a:ext cx="159194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6878" y="7313671"/>
            <a:ext cx="2598420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9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6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675937" y="7690408"/>
          <a:ext cx="6370955" cy="95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2365375"/>
                <a:gridCol w="2378710"/>
                <a:gridCol w="852804"/>
              </a:tblGrid>
              <a:tr h="146050"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pavimentação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8502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46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78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115">
                        <a:lnSpc>
                          <a:spcPts val="894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962857" y="6964200"/>
            <a:ext cx="72644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0">
                <a:latin typeface="Arial MT"/>
                <a:cs typeface="Arial MT"/>
              </a:rPr>
              <a:t>R$1.600.000,00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$1.600.000,00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3467" y="502774"/>
            <a:ext cx="691332" cy="65513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90830" y="9706616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53650" y="2695181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9141">
            <a:solidFill>
              <a:srgbClr val="0C0C0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57329" y="1337686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40670" y="398916"/>
            <a:ext cx="3062605" cy="558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32939" indent="-3175">
              <a:lnSpc>
                <a:spcPct val="112900"/>
              </a:lnSpc>
              <a:spcBef>
                <a:spcPts val="515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Maria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1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25459" y="1403450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11714" y="1403450"/>
            <a:ext cx="332930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829457" y="2128413"/>
            <a:ext cx="18973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 Prefeito,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16</a:t>
            </a:r>
            <a:r>
              <a:rPr dirty="0" sz="800" spc="3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agosto,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2025-07-23T19:29:02Z</dcterms:created>
  <dcterms:modified xsi:type="dcterms:W3CDTF">2025-07-23T19:29:02Z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2024-08-16T00:00:00Z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