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Relationship Id="rId9" Type="http://schemas.openxmlformats.org/officeDocument/2006/relationships/image" Target="../media/image3.jpg"/><Relationship Id="rId10" Type="http://schemas.openxmlformats.org/officeDocument/2006/relationships/image" Target="../media/image4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14692" y="1493090"/>
            <a:ext cx="6170218" cy="15235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06058" y="731310"/>
            <a:ext cx="633467" cy="600283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536011" y="9596920"/>
            <a:ext cx="6179820" cy="0"/>
          </a:xfrm>
          <a:custGeom>
            <a:avLst/>
            <a:gdLst/>
            <a:ahLst/>
            <a:cxnLst/>
            <a:rect l="l" t="t" r="r" b="b"/>
            <a:pathLst>
              <a:path w="6179820" h="0">
                <a:moveTo>
                  <a:pt x="0" y="0"/>
                </a:moveTo>
                <a:lnTo>
                  <a:pt x="6179357" y="0"/>
                </a:lnTo>
              </a:path>
            </a:pathLst>
          </a:custGeom>
          <a:ln w="9141">
            <a:solidFill>
              <a:srgbClr val="3F444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2722693" y="9017965"/>
            <a:ext cx="1812289" cy="0"/>
          </a:xfrm>
          <a:custGeom>
            <a:avLst/>
            <a:gdLst/>
            <a:ahLst/>
            <a:cxnLst/>
            <a:rect l="l" t="t" r="r" b="b"/>
            <a:pathLst>
              <a:path w="1812289" h="0">
                <a:moveTo>
                  <a:pt x="0" y="0"/>
                </a:moveTo>
                <a:lnTo>
                  <a:pt x="1812083" y="0"/>
                </a:lnTo>
              </a:path>
            </a:pathLst>
          </a:custGeom>
          <a:ln w="9141">
            <a:solidFill>
              <a:srgbClr val="343838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913655" y="3623031"/>
            <a:ext cx="2725738" cy="94460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2719647" y="8528903"/>
            <a:ext cx="3946991" cy="1157907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05675" y="554572"/>
            <a:ext cx="2941955" cy="5378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 spc="55">
                <a:latin typeface="Lucida Sans Unicode"/>
                <a:cs typeface="Lucida Sans Unicode"/>
              </a:rPr>
              <a:t>PREFEITURA</a:t>
            </a:r>
            <a:r>
              <a:rPr dirty="0" sz="1100" spc="135">
                <a:latin typeface="Lucida Sans Unicode"/>
                <a:cs typeface="Lucida Sans Unicode"/>
              </a:rPr>
              <a:t> </a:t>
            </a:r>
            <a:r>
              <a:rPr dirty="0" sz="1100">
                <a:latin typeface="Lucida Sans Unicode"/>
                <a:cs typeface="Lucida Sans Unicode"/>
              </a:rPr>
              <a:t>MUNICIPAL</a:t>
            </a:r>
            <a:r>
              <a:rPr dirty="0" sz="1100" spc="160"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0A0A0A"/>
                </a:solidFill>
                <a:latin typeface="Lucida Sans Unicode"/>
                <a:cs typeface="Lucida Sans Unicode"/>
              </a:rPr>
              <a:t>DE</a:t>
            </a:r>
            <a:r>
              <a:rPr dirty="0" sz="1100" spc="8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10">
                <a:latin typeface="Lucida Sans Unicode"/>
                <a:cs typeface="Lucida Sans Unicode"/>
              </a:rPr>
              <a:t>SEROPEDICA</a:t>
            </a:r>
            <a:endParaRPr sz="1100">
              <a:latin typeface="Lucida Sans Unicode"/>
              <a:cs typeface="Lucida Sans Unicode"/>
            </a:endParaRPr>
          </a:p>
          <a:p>
            <a:pPr marL="13335" marR="1861820">
              <a:lnSpc>
                <a:spcPct val="128000"/>
              </a:lnSpc>
              <a:spcBef>
                <a:spcPts val="409"/>
              </a:spcBef>
            </a:pPr>
            <a:r>
              <a:rPr dirty="0" sz="750">
                <a:latin typeface="Lucida Sans Unicode"/>
                <a:cs typeface="Lucida Sans Unicode"/>
              </a:rPr>
              <a:t>Rua</a:t>
            </a:r>
            <a:r>
              <a:rPr dirty="0" sz="750" spc="-45"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080808"/>
                </a:solidFill>
                <a:latin typeface="Lucida Sans Unicode"/>
                <a:cs typeface="Lucida Sans Unicode"/>
              </a:rPr>
              <a:t>Maria</a:t>
            </a:r>
            <a:r>
              <a:rPr dirty="0" sz="750" spc="-15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Lourenço,</a:t>
            </a:r>
            <a:r>
              <a:rPr dirty="0" sz="750" spc="-25"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080808"/>
                </a:solidFill>
                <a:latin typeface="Lucida Sans Unicode"/>
                <a:cs typeface="Lucida Sans Unicode"/>
              </a:rPr>
              <a:t>18 </a:t>
            </a:r>
            <a:r>
              <a:rPr dirty="0" sz="750" spc="-10">
                <a:latin typeface="Lucida Sans Unicode"/>
                <a:cs typeface="Lucida Sans Unicode"/>
              </a:rPr>
              <a:t>Fazenda</a:t>
            </a:r>
            <a:r>
              <a:rPr dirty="0" sz="750" spc="-15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Caxias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4915208" y="1708163"/>
            <a:ext cx="175387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40">
                <a:latin typeface="Lucida Sans Unicode"/>
                <a:cs typeface="Lucida Sans Unicode"/>
              </a:rPr>
              <a:t>Dccreto</a:t>
            </a:r>
            <a:r>
              <a:rPr dirty="0" sz="750" spc="-2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Ñ‘</a:t>
            </a:r>
            <a:r>
              <a:rPr dirty="0" sz="750" spc="-85">
                <a:latin typeface="Lucida Sans Unicode"/>
                <a:cs typeface="Lucida Sans Unicode"/>
              </a:rPr>
              <a:t> </a:t>
            </a:r>
            <a:r>
              <a:rPr dirty="0" sz="750" spc="-80">
                <a:latin typeface="Lucida Sans Unicode"/>
                <a:cs typeface="Lucida Sans Unicode"/>
              </a:rPr>
              <a:t>2728</a:t>
            </a:r>
            <a:r>
              <a:rPr dirty="0" sz="750" spc="-20"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0E0E0E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4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080808"/>
                </a:solidFill>
                <a:latin typeface="Lucida Sans Unicode"/>
                <a:cs typeface="Lucida Sans Unicode"/>
              </a:rPr>
              <a:t>22</a:t>
            </a:r>
            <a:r>
              <a:rPr dirty="0" sz="750" spc="300">
                <a:solidFill>
                  <a:srgbClr val="080808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de</a:t>
            </a:r>
            <a:r>
              <a:rPr dirty="0" sz="750" spc="145">
                <a:latin typeface="Lucida Sans Unicode"/>
                <a:cs typeface="Lucida Sans Unicode"/>
              </a:rPr>
              <a:t> </a:t>
            </a:r>
            <a:r>
              <a:rPr dirty="0" sz="750" spc="-55">
                <a:latin typeface="Lucida Sans Unicode"/>
                <a:cs typeface="Lucida Sans Unicode"/>
              </a:rPr>
              <a:t>ûgosto.</a:t>
            </a:r>
            <a:r>
              <a:rPr dirty="0" sz="750" spc="20">
                <a:latin typeface="Lucida Sans Unicode"/>
                <a:cs typeface="Lucida Sans Unicode"/>
              </a:rPr>
              <a:t> </a:t>
            </a:r>
            <a:r>
              <a:rPr dirty="0" sz="750" spc="-40">
                <a:latin typeface="Lucida Sans Unicode"/>
                <a:cs typeface="Lucida Sans Unicode"/>
              </a:rPr>
              <a:t>2C24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928042" y="2119779"/>
            <a:ext cx="2632710" cy="24320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0955">
              <a:lnSpc>
                <a:spcPts val="825"/>
              </a:lnSpc>
              <a:spcBef>
                <a:spcPts val="100"/>
              </a:spcBef>
            </a:pPr>
            <a:r>
              <a:rPr dirty="0" sz="700" spc="-10">
                <a:latin typeface="Lucida Sans Unicode"/>
                <a:cs typeface="Lucida Sans Unicode"/>
              </a:rPr>
              <a:t>Abre</a:t>
            </a:r>
            <a:r>
              <a:rPr dirty="0" sz="700" spc="-40">
                <a:latin typeface="Lucida Sans Unicode"/>
                <a:cs typeface="Lucida Sans Unicode"/>
              </a:rPr>
              <a:t> </a:t>
            </a:r>
            <a:r>
              <a:rPr dirty="0" sz="700" spc="-30">
                <a:latin typeface="Lucida Sans Unicode"/>
                <a:cs typeface="Lucida Sans Unicode"/>
              </a:rPr>
              <a:t>orédiio</a:t>
            </a:r>
            <a:r>
              <a:rPr dirty="0" sz="700" spc="-10">
                <a:latin typeface="Lucida Sans Unicode"/>
                <a:cs typeface="Lucida Sans Unicode"/>
              </a:rPr>
              <a:t> </a:t>
            </a:r>
            <a:r>
              <a:rPr dirty="0" sz="700" spc="-25">
                <a:latin typeface="Lucida Sans Unicode"/>
                <a:cs typeface="Lucida Sans Unicode"/>
              </a:rPr>
              <a:t>suulemen</a:t>
            </a:r>
            <a:r>
              <a:rPr dirty="0" sz="700" spc="-160">
                <a:latin typeface="Lucida Sans Unicode"/>
                <a:cs typeface="Lucida Sans Unicode"/>
              </a:rPr>
              <a:t> </a:t>
            </a:r>
            <a:r>
              <a:rPr dirty="0" sz="700">
                <a:solidFill>
                  <a:srgbClr val="0A0A0A"/>
                </a:solidFill>
                <a:latin typeface="Lucida Sans Unicode"/>
                <a:cs typeface="Lucida Sans Unicode"/>
              </a:rPr>
              <a:t>lar</a:t>
            </a:r>
            <a:r>
              <a:rPr dirty="0" sz="700" spc="15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700">
                <a:solidFill>
                  <a:srgbClr val="242424"/>
                </a:solidFill>
                <a:latin typeface="Lucida Sans Unicode"/>
                <a:cs typeface="Lucida Sans Unicode"/>
              </a:rPr>
              <a:t>.o</a:t>
            </a:r>
            <a:r>
              <a:rPr dirty="0" sz="700" spc="1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700" spc="-20">
                <a:latin typeface="Lucida Sans Unicode"/>
                <a:cs typeface="Lucida Sans Unicode"/>
              </a:rPr>
              <a:t>valor</a:t>
            </a:r>
            <a:r>
              <a:rPr dirty="0" sz="700">
                <a:latin typeface="Lucida Sans Unicode"/>
                <a:cs typeface="Lucida Sans Unicode"/>
              </a:rPr>
              <a:t> </a:t>
            </a:r>
            <a:r>
              <a:rPr dirty="0" sz="700" spc="-45">
                <a:solidFill>
                  <a:srgbClr val="0C0C0C"/>
                </a:solidFill>
                <a:latin typeface="Lucida Sans Unicode"/>
                <a:cs typeface="Lucida Sans Unicode"/>
              </a:rPr>
              <a:t>tot</a:t>
            </a:r>
            <a:r>
              <a:rPr dirty="0" sz="700" spc="-45">
                <a:solidFill>
                  <a:srgbClr val="262626"/>
                </a:solidFill>
                <a:latin typeface="Lucida Sans Unicode"/>
                <a:cs typeface="Lucida Sans Unicode"/>
              </a:rPr>
              <a:t>a.</a:t>
            </a:r>
            <a:r>
              <a:rPr dirty="0" sz="700" spc="-1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00" spc="-10">
                <a:solidFill>
                  <a:srgbClr val="0A0A0A"/>
                </a:solidFill>
                <a:latin typeface="Lucida Sans Unicode"/>
                <a:cs typeface="Lucida Sans Unicode"/>
              </a:rPr>
              <a:t>de</a:t>
            </a:r>
            <a:r>
              <a:rPr dirty="0" sz="700" spc="-4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700" spc="-20">
                <a:latin typeface="Lucida Sans Unicode"/>
                <a:cs typeface="Lucida Sans Unicode"/>
              </a:rPr>
              <a:t>RS10û.000,00.</a:t>
            </a:r>
            <a:r>
              <a:rPr dirty="0" sz="700" spc="80">
                <a:latin typeface="Lucida Sans Unicode"/>
                <a:cs typeface="Lucida Sans Unicode"/>
              </a:rPr>
              <a:t> </a:t>
            </a:r>
            <a:r>
              <a:rPr dirty="0" sz="700" spc="-20">
                <a:solidFill>
                  <a:srgbClr val="1C1C1C"/>
                </a:solidFill>
                <a:latin typeface="Lucida Sans Unicode"/>
                <a:cs typeface="Lucida Sans Unicode"/>
              </a:rPr>
              <a:t>șa</a:t>
            </a:r>
            <a:r>
              <a:rPr dirty="0" sz="700" spc="-20">
                <a:latin typeface="Lucida Sans Unicode"/>
                <a:cs typeface="Lucida Sans Unicode"/>
              </a:rPr>
              <a:t>ra</a:t>
            </a:r>
            <a:endParaRPr sz="700">
              <a:latin typeface="Lucida Sans Unicode"/>
              <a:cs typeface="Lucida Sans Unicode"/>
            </a:endParaRPr>
          </a:p>
          <a:p>
            <a:pPr marL="12700">
              <a:lnSpc>
                <a:spcPts val="885"/>
              </a:lnSpc>
            </a:pPr>
            <a:r>
              <a:rPr dirty="0" sz="750" spc="-25">
                <a:latin typeface="Lucida Sans Unicode"/>
                <a:cs typeface="Lucida Sans Unicode"/>
              </a:rPr>
              <a:t>’ins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95">
                <a:latin typeface="Lucida Sans Unicode"/>
                <a:cs typeface="Lucida Sans Unicode"/>
              </a:rPr>
              <a:t>a,ue</a:t>
            </a:r>
            <a:r>
              <a:rPr dirty="0" sz="750" spc="-1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sc</a:t>
            </a:r>
            <a:r>
              <a:rPr dirty="0" sz="750" spc="-10"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1C1C1C"/>
                </a:solidFill>
                <a:latin typeface="Lucida Sans Unicode"/>
                <a:cs typeface="Lucida Sans Unicode"/>
              </a:rPr>
              <a:t>es</a:t>
            </a:r>
            <a:r>
              <a:rPr dirty="0" sz="750" spc="-50">
                <a:latin typeface="Lucida Sans Unicode"/>
                <a:cs typeface="Lucida Sans Unicode"/>
              </a:rPr>
              <a:t>Dec</a:t>
            </a:r>
            <a:r>
              <a:rPr dirty="0" sz="750" spc="-45">
                <a:latin typeface="Lucida Sans Unicode"/>
                <a:cs typeface="Lucida Sans Unicode"/>
              </a:rPr>
              <a:t> fts</a:t>
            </a:r>
            <a:r>
              <a:rPr dirty="0" sz="750" spc="-45">
                <a:solidFill>
                  <a:srgbClr val="2F2F2F"/>
                </a:solidFill>
                <a:latin typeface="Lucida Sans Unicode"/>
                <a:cs typeface="Lucida Sans Unicode"/>
              </a:rPr>
              <a:t>a</a:t>
            </a:r>
            <a:r>
              <a:rPr dirty="0" sz="750" spc="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e</a:t>
            </a:r>
            <a:r>
              <a:rPr dirty="0" sz="750" spc="-35">
                <a:latin typeface="Lucida Sans Unicode"/>
                <a:cs typeface="Lucida Sans Unicode"/>
              </a:rPr>
              <a:t> </a:t>
            </a:r>
            <a:r>
              <a:rPr dirty="0" sz="750" spc="-80">
                <a:latin typeface="Lucida Sans Unicode"/>
                <a:cs typeface="Lucida Sans Unicode"/>
              </a:rPr>
              <a:t>da</a:t>
            </a:r>
            <a:r>
              <a:rPr dirty="0" sz="750" spc="20">
                <a:latin typeface="Lucida Sans Unicode"/>
                <a:cs typeface="Lucida Sans Unicode"/>
              </a:rPr>
              <a:t> </a:t>
            </a:r>
            <a:r>
              <a:rPr dirty="0" sz="750" spc="-45">
                <a:latin typeface="Lucida Sans Unicode"/>
                <a:cs typeface="Lucida Sans Unicode"/>
              </a:rPr>
              <a:t>oü!ras</a:t>
            </a:r>
            <a:r>
              <a:rPr dirty="0" sz="75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providč'ns.as.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02754" y="2831029"/>
            <a:ext cx="5996940" cy="6318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2225" marR="5080" indent="758190">
              <a:lnSpc>
                <a:spcPct val="146600"/>
              </a:lnSpc>
              <a:spcBef>
                <a:spcPts val="100"/>
              </a:spcBef>
            </a:pPr>
            <a:r>
              <a:rPr dirty="0" sz="750" spc="-30">
                <a:solidFill>
                  <a:srgbClr val="2D2D2D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4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PRE</a:t>
            </a:r>
            <a:r>
              <a:rPr dirty="0" sz="750" spc="50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44444"/>
                </a:solidFill>
                <a:latin typeface="Lucida Sans Unicode"/>
                <a:cs typeface="Lucida Sans Unicode"/>
              </a:rPr>
              <a:t>F</a:t>
            </a:r>
            <a:r>
              <a:rPr dirty="0" sz="750">
                <a:latin typeface="Lucida Sans Unicode"/>
                <a:cs typeface="Lucida Sans Unicode"/>
              </a:rPr>
              <a:t>E</a:t>
            </a:r>
            <a:r>
              <a:rPr dirty="0" sz="750">
                <a:solidFill>
                  <a:srgbClr val="161616"/>
                </a:solidFill>
                <a:latin typeface="Lucida Sans Unicode"/>
                <a:cs typeface="Lucida Sans Unicode"/>
              </a:rPr>
              <a:t>ITO</a:t>
            </a:r>
            <a:r>
              <a:rPr dirty="0" sz="750" spc="-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75">
                <a:latin typeface="Lucida Sans Unicode"/>
                <a:cs typeface="Lucida Sans Unicode"/>
              </a:rPr>
              <a:t>h1iJ</a:t>
            </a:r>
            <a:r>
              <a:rPr dirty="0" sz="750" spc="-100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îClCl*AL.</a:t>
            </a:r>
            <a:r>
              <a:rPr dirty="0" sz="750" spc="25">
                <a:latin typeface="Lucida Sans Unicode"/>
                <a:cs typeface="Lucida Sans Unicode"/>
              </a:rPr>
              <a:t> </a:t>
            </a:r>
            <a:r>
              <a:rPr dirty="0" sz="750" spc="-55">
                <a:solidFill>
                  <a:srgbClr val="181818"/>
                </a:solidFill>
                <a:latin typeface="Lucida Sans Unicode"/>
                <a:cs typeface="Lucida Sans Unicode"/>
              </a:rPr>
              <a:t>no</a:t>
            </a:r>
            <a:r>
              <a:rPr dirty="0" sz="750" spc="-1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0">
                <a:solidFill>
                  <a:srgbClr val="1C1C1C"/>
                </a:solidFill>
                <a:latin typeface="Lucida Sans Unicode"/>
                <a:cs typeface="Lucida Sans Unicode"/>
              </a:rPr>
              <a:t>uso</a:t>
            </a:r>
            <a:r>
              <a:rPr dirty="0" sz="750" spc="-1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de</a:t>
            </a:r>
            <a:r>
              <a:rPr dirty="0" sz="750" spc="-30">
                <a:latin typeface="Lucida Sans Unicode"/>
                <a:cs typeface="Lucida Sans Unicode"/>
              </a:rPr>
              <a:t> suas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65">
                <a:latin typeface="Lucida Sans Unicode"/>
                <a:cs typeface="Lucida Sans Unicode"/>
              </a:rPr>
              <a:t>atribuicÕes</a:t>
            </a:r>
            <a:r>
              <a:rPr dirty="0" sz="750" spc="35">
                <a:latin typeface="Lucida Sans Unicode"/>
                <a:cs typeface="Lucida Sans Unicode"/>
              </a:rPr>
              <a:t> </a:t>
            </a:r>
            <a:r>
              <a:rPr dirty="0" sz="750" spc="-40">
                <a:latin typeface="Lucida Sans Unicode"/>
                <a:cs typeface="Lucida Sans Unicode"/>
              </a:rPr>
              <a:t>I°.gais,</a:t>
            </a:r>
            <a:r>
              <a:rPr dirty="0" sz="750" spc="5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conati‹ucionais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C1C1C"/>
                </a:solidFill>
                <a:latin typeface="Lucida Sans Unicode"/>
                <a:cs typeface="Lucida Sans Unicode"/>
              </a:rPr>
              <a:t>e</a:t>
            </a:r>
            <a:r>
              <a:rPr dirty="0" sz="750" spc="-6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solidFill>
                  <a:srgbClr val="0A0A0A"/>
                </a:solidFill>
                <a:latin typeface="Lucida Sans Unicode"/>
                <a:cs typeface="Lucida Sans Unicode"/>
              </a:rPr>
              <a:t>de </a:t>
            </a:r>
            <a:r>
              <a:rPr dirty="0" sz="750" spc="-60">
                <a:solidFill>
                  <a:srgbClr val="1F1F1F"/>
                </a:solidFill>
                <a:latin typeface="Lucida Sans Unicode"/>
                <a:cs typeface="Lucida Sans Unicode"/>
              </a:rPr>
              <a:t>a</a:t>
            </a:r>
            <a:r>
              <a:rPr dirty="0" sz="750" spc="-60">
                <a:solidFill>
                  <a:srgbClr val="1A1A1A"/>
                </a:solidFill>
                <a:latin typeface="Lucida Sans Unicode"/>
                <a:cs typeface="Lucida Sans Unicode"/>
              </a:rPr>
              <a:t>cordo</a:t>
            </a:r>
            <a:r>
              <a:rPr dirty="0" sz="750" spc="3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0A0A0A"/>
                </a:solidFill>
                <a:latin typeface="Lucida Sans Unicode"/>
                <a:cs typeface="Lucida Sans Unicode"/>
              </a:rPr>
              <a:t>cole</a:t>
            </a:r>
            <a:r>
              <a:rPr dirty="0" sz="750" spc="-5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343434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4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latin typeface="Lucida Sans Unicode"/>
                <a:cs typeface="Lucida Sans Unicode"/>
              </a:rPr>
              <a:t>que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 spc="-45">
                <a:latin typeface="Lucida Sans Unicode"/>
                <a:cs typeface="Lucida Sans Unicode"/>
              </a:rPr>
              <a:t>lhe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80">
                <a:latin typeface="Lucida Sans Unicode"/>
                <a:cs typeface="Lucida Sans Unicode"/>
              </a:rPr>
              <a:t>con.fere</a:t>
            </a:r>
            <a:r>
              <a:rPr dirty="0" sz="750" spc="55">
                <a:latin typeface="Lucida Sans Unicode"/>
                <a:cs typeface="Lucida Sans Unicode"/>
              </a:rPr>
              <a:t> </a:t>
            </a:r>
            <a:r>
              <a:rPr dirty="0" sz="750" spc="-70">
                <a:solidFill>
                  <a:srgbClr val="343434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1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ad.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C1C1C"/>
                </a:solidFill>
                <a:latin typeface="Lucida Sans Unicode"/>
                <a:cs typeface="Lucida Sans Unicode"/>
              </a:rPr>
              <a:t>8º</a:t>
            </a:r>
            <a:r>
              <a:rPr dirty="0" sz="750" spc="20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da </a:t>
            </a:r>
            <a:r>
              <a:rPr dirty="0" sz="750">
                <a:latin typeface="Lucida Sans Unicode"/>
                <a:cs typeface="Lucida Sans Unicode"/>
              </a:rPr>
              <a:t>UI</a:t>
            </a:r>
            <a:r>
              <a:rPr dirty="0" sz="750" spc="265">
                <a:latin typeface="Lucida Sans Unicode"/>
                <a:cs typeface="Lucida Sans Unicode"/>
              </a:rPr>
              <a:t> </a:t>
            </a:r>
            <a:r>
              <a:rPr dirty="0" sz="750" spc="-70">
                <a:latin typeface="Lucida Sans Unicode"/>
                <a:cs typeface="Lucida Sans Unicode"/>
              </a:rPr>
              <a:t>N*</a:t>
            </a:r>
            <a:r>
              <a:rPr dirty="0" sz="750" spc="-10">
                <a:latin typeface="Lucida Sans Unicode"/>
                <a:cs typeface="Lucida Sans Unicode"/>
              </a:rPr>
              <a:t> </a:t>
            </a:r>
            <a:r>
              <a:rPr dirty="0" sz="750" spc="-45">
                <a:latin typeface="Lucida Sans Unicode"/>
                <a:cs typeface="Lucida Sans Unicode"/>
              </a:rPr>
              <a:t>623'202</a:t>
            </a:r>
            <a:r>
              <a:rPr dirty="0" sz="750" spc="-45">
                <a:solidFill>
                  <a:srgbClr val="4F4F4F"/>
                </a:solidFill>
                <a:latin typeface="Lucida Sans Unicode"/>
                <a:cs typeface="Lucida Sans Unicode"/>
              </a:rPr>
              <a:t>3</a:t>
            </a:r>
            <a:r>
              <a:rPr dirty="0" sz="750" spc="-16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dataõa</a:t>
            </a:r>
            <a:r>
              <a:rPr dirty="0" sz="750" spc="15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de</a:t>
            </a:r>
            <a:r>
              <a:rPr dirty="0" sz="750" spc="-40">
                <a:latin typeface="Lucida Sans Unicode"/>
                <a:cs typeface="Lucida Sans Unicode"/>
              </a:rPr>
              <a:t> </a:t>
            </a:r>
            <a:r>
              <a:rPr dirty="0" sz="750" spc="-95">
                <a:latin typeface="Lucida Sans Unicode"/>
                <a:cs typeface="Lucida Sans Unicode"/>
              </a:rPr>
              <a:t>21*12/2†23.</a:t>
            </a:r>
            <a:r>
              <a:rPr dirty="0" sz="750" spc="35">
                <a:latin typeface="Lucida Sans Unicode"/>
                <a:cs typeface="Lucida Sans Unicode"/>
              </a:rPr>
              <a:t> </a:t>
            </a:r>
            <a:r>
              <a:rPr dirty="0" sz="750" spc="-65">
                <a:latin typeface="Lucida Sans Unicode"/>
                <a:cs typeface="Lucida Sans Unicode"/>
              </a:rPr>
              <a:t>publ</a:t>
            </a:r>
            <a:r>
              <a:rPr dirty="0" sz="750" spc="-70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cada</a:t>
            </a:r>
            <a:r>
              <a:rPr dirty="0" sz="750" spc="10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11111"/>
                </a:solidFill>
                <a:latin typeface="Lucida Sans Unicode"/>
                <a:cs typeface="Lucida Sans Unicode"/>
              </a:rPr>
              <a:t>em</a:t>
            </a:r>
            <a:r>
              <a:rPr dirty="0" sz="750" spc="114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21/1ź!2023</a:t>
            </a:r>
            <a:endParaRPr sz="7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80"/>
              </a:spcBef>
            </a:pP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dirty="0" u="sng" sz="750" spc="-50">
                <a:solidFill>
                  <a:srgbClr val="0A0A0A"/>
                </a:solidFill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750" spc="-20">
                <a:solidFill>
                  <a:srgbClr val="0A0A0A"/>
                </a:solidFill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262626"/>
                </a:solidFill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750" spc="55">
                <a:solidFill>
                  <a:srgbClr val="262626"/>
                </a:solidFill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343434"/>
                </a:solidFill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750" spc="-40">
                <a:solidFill>
                  <a:srgbClr val="343434"/>
                </a:solidFill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232323"/>
                </a:solidFill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sng" sz="750" spc="30">
                <a:solidFill>
                  <a:srgbClr val="232323"/>
                </a:solidFill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>
                <a:solidFill>
                  <a:srgbClr val="232323"/>
                </a:solidFill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750" spc="85">
                <a:solidFill>
                  <a:srgbClr val="232323"/>
                </a:solidFill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100"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750" spc="25"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25">
                <a:solidFill>
                  <a:srgbClr val="313131"/>
                </a:solidFill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A: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3754" y="4435566"/>
            <a:ext cx="2495550" cy="349250"/>
          </a:xfrm>
          <a:prstGeom prst="rect">
            <a:avLst/>
          </a:prstGeom>
        </p:spPr>
        <p:txBody>
          <a:bodyPr wrap="square" lIns="0" tIns="431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40"/>
              </a:spcBef>
            </a:pPr>
            <a:r>
              <a:rPr dirty="0" u="sng" sz="700" spc="-25">
                <a:uFill>
                  <a:solidFill>
                    <a:srgbClr val="282B2F"/>
                  </a:solidFill>
                </a:uFill>
                <a:latin typeface="Lucida Sans Unicode"/>
                <a:cs typeface="Lucida Sans Unicode"/>
              </a:rPr>
              <a:t>Dota</a:t>
            </a:r>
            <a:r>
              <a:rPr dirty="0" u="sng" sz="700" spc="-80">
                <a:uFill>
                  <a:solidFill>
                    <a:srgbClr val="282B2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00">
                <a:uFill>
                  <a:solidFill>
                    <a:srgbClr val="282B2F"/>
                  </a:solidFill>
                </a:uFill>
                <a:latin typeface="Lucida Sans Unicode"/>
                <a:cs typeface="Lucida Sans Unicode"/>
              </a:rPr>
              <a:t>ções</a:t>
            </a:r>
            <a:r>
              <a:rPr dirty="0" u="sng" sz="700" spc="110">
                <a:uFill>
                  <a:solidFill>
                    <a:srgbClr val="282B2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00" spc="-10">
                <a:uFill>
                  <a:solidFill>
                    <a:srgbClr val="282B2F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sng" sz="700" spc="500">
                <a:uFill>
                  <a:solidFill>
                    <a:srgbClr val="282B2F"/>
                  </a:solidFill>
                </a:uFill>
                <a:latin typeface="Lucida Sans Unicode"/>
                <a:cs typeface="Lucida Sans Unicode"/>
              </a:rPr>
              <a:t> </a:t>
            </a:r>
            <a:endParaRPr sz="700">
              <a:latin typeface="Lucida Sans Unicode"/>
              <a:cs typeface="Lucida Sans Unicode"/>
            </a:endParaRPr>
          </a:p>
          <a:p>
            <a:pPr marL="52069">
              <a:lnSpc>
                <a:spcPct val="100000"/>
              </a:lnSpc>
              <a:spcBef>
                <a:spcPts val="325"/>
              </a:spcBef>
            </a:pPr>
            <a:r>
              <a:rPr dirty="0" sz="950">
                <a:latin typeface="Lucida Sans Unicode"/>
                <a:cs typeface="Lucida Sans Unicode"/>
              </a:rPr>
              <a:t>PREFEITURA</a:t>
            </a:r>
            <a:r>
              <a:rPr dirty="0" sz="950" spc="120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MUNICIPAL</a:t>
            </a:r>
            <a:r>
              <a:rPr dirty="0" sz="950" spc="140">
                <a:latin typeface="Lucida Sans Unicode"/>
                <a:cs typeface="Lucida Sans Unicode"/>
              </a:rPr>
              <a:t> </a:t>
            </a:r>
            <a:r>
              <a:rPr dirty="0" sz="950">
                <a:latin typeface="Lucida Sans Unicode"/>
                <a:cs typeface="Lucida Sans Unicode"/>
              </a:rPr>
              <a:t>DE</a:t>
            </a:r>
            <a:r>
              <a:rPr dirty="0" sz="950" spc="114">
                <a:latin typeface="Lucida Sans Unicode"/>
                <a:cs typeface="Lucida Sans Unicode"/>
              </a:rPr>
              <a:t> </a:t>
            </a:r>
            <a:r>
              <a:rPr dirty="0" sz="950" spc="-10">
                <a:latin typeface="Lucida Sans Unicode"/>
                <a:cs typeface="Lucida Sans Unicode"/>
              </a:rPr>
              <a:t>SEROPEDICA</a:t>
            </a:r>
            <a:endParaRPr sz="950">
              <a:latin typeface="Lucida Sans Unicode"/>
              <a:cs typeface="Lucida Sans Unicode"/>
            </a:endParaRPr>
          </a:p>
        </p:txBody>
      </p:sp>
      <p:graphicFrame>
        <p:nvGraphicFramePr>
          <p:cNvPr id="7" name="object 7" descr=""/>
          <p:cNvGraphicFramePr>
            <a:graphicFrameLocks noGrp="1"/>
          </p:cNvGraphicFramePr>
          <p:nvPr/>
        </p:nvGraphicFramePr>
        <p:xfrm>
          <a:off x="656007" y="4804179"/>
          <a:ext cx="6104255" cy="92836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3735"/>
                <a:gridCol w="2925444"/>
                <a:gridCol w="1826260"/>
                <a:gridCol w="603885"/>
              </a:tblGrid>
              <a:tr h="144780">
                <a:tc>
                  <a:txBody>
                    <a:bodyPr/>
                    <a:lstStyle/>
                    <a:p>
                      <a:pPr marL="31750">
                        <a:lnSpc>
                          <a:spcPts val="855"/>
                        </a:lnSpc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01.09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ts val="855"/>
                        </a:lnSpc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75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750" spc="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de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Educação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2.6G8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70">
                          <a:latin typeface="Lucida Sans Unicode"/>
                          <a:cs typeface="Lucida Sans Unicode"/>
                        </a:rPr>
                        <a:t>Ł.JõnutEncäo</a:t>
                      </a:r>
                      <a:r>
                        <a:rPr dirty="0" sz="750" spc="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°.</a:t>
                      </a:r>
                      <a:r>
                        <a:rPr dirty="0" sz="750" spc="-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GpErac.onaiizaçáo</a:t>
                      </a:r>
                      <a:r>
                        <a:rPr dirty="0" sz="750" spc="-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750" spc="-2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Un,daces</a:t>
                      </a:r>
                      <a:r>
                        <a:rPr dirty="0" sz="750" spc="7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A4mïnistrativas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968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39065">
                <a:tc>
                  <a:txBody>
                    <a:bodyPr/>
                    <a:lstStyle/>
                    <a:p>
                      <a:pPr marL="31750">
                        <a:lnSpc>
                          <a:spcPts val="89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3.3.9.0.39.05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98425">
                        <a:lnSpc>
                          <a:spcPts val="890"/>
                        </a:lnSpc>
                        <a:spcBef>
                          <a:spcPts val="105"/>
                        </a:spcBef>
                      </a:pPr>
                      <a:r>
                        <a:rPr dirty="0" sz="750" spc="-70">
                          <a:latin typeface="Lucida Sans Unicode"/>
                          <a:cs typeface="Lucida Sans Unicode"/>
                        </a:rPr>
                        <a:t>DEí’.OAIS</a:t>
                      </a:r>
                      <a:r>
                        <a:rPr dirty="0" sz="750" spc="10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SE</a:t>
                      </a:r>
                      <a:r>
                        <a:rPr dirty="0" sz="750" spc="16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RVIGOS</a:t>
                      </a:r>
                      <a:r>
                        <a:rPr dirty="0" sz="75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125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TERC</a:t>
                      </a:r>
                      <a:r>
                        <a:rPr dirty="0" sz="75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ROS</a:t>
                      </a:r>
                      <a:r>
                        <a:rPr dirty="0" sz="750" spc="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29"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750" spc="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750" spc="2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JURiDICA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54940">
                        <a:lnSpc>
                          <a:spcPts val="890"/>
                        </a:lnSpc>
                        <a:spcBef>
                          <a:spcPts val="105"/>
                        </a:spcBef>
                      </a:pP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1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rpos'os</a:t>
                      </a:r>
                      <a:r>
                        <a:rPr dirty="0" sz="75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75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080808"/>
                          </a:solidFill>
                          <a:latin typeface="Lucida Sans Unicode"/>
                          <a:cs typeface="Lucida Sans Unicode"/>
                        </a:rPr>
                        <a:t>Ed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ctr" marL="73660">
                        <a:lnSpc>
                          <a:spcPts val="890"/>
                        </a:lnSpc>
                        <a:spcBef>
                          <a:spcPts val="105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10C.000,00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87960">
                <a:tc gridSpan="3">
                  <a:txBody>
                    <a:bodyPr/>
                    <a:lstStyle/>
                    <a:p>
                      <a:pPr marL="329882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 do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50" spc="-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14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3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873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366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8735"/>
                </a:tc>
              </a:tr>
              <a:tr h="158115">
                <a:tc gridSpan="3">
                  <a:txBody>
                    <a:bodyPr/>
                    <a:lstStyle/>
                    <a:p>
                      <a:pPr marL="3302000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da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750" spc="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429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/>
                </a:tc>
              </a:tr>
              <a:tr h="133985">
                <a:tc gridSpan="3">
                  <a:txBody>
                    <a:bodyPr/>
                    <a:lstStyle/>
                    <a:p>
                      <a:pPr algn="r" marR="443865">
                        <a:lnSpc>
                          <a:spcPts val="890"/>
                        </a:lnSpc>
                        <a:spcBef>
                          <a:spcPts val="70"/>
                        </a:spcBef>
                      </a:pPr>
                      <a:r>
                        <a:rPr dirty="0" sz="750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Suplementado</a:t>
                      </a:r>
                      <a:r>
                        <a:rPr dirty="0" sz="750" spc="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4295">
                        <a:lnSpc>
                          <a:spcPts val="890"/>
                        </a:lnSpc>
                        <a:spcBef>
                          <a:spcPts val="70"/>
                        </a:spcBef>
                      </a:pPr>
                      <a:r>
                        <a:rPr dirty="0" sz="750" spc="-25"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</a:tbl>
          </a:graphicData>
        </a:graphic>
      </p:graphicFrame>
      <p:sp>
        <p:nvSpPr>
          <p:cNvPr id="8" name="object 8" descr=""/>
          <p:cNvSpPr txBox="1"/>
          <p:nvPr/>
        </p:nvSpPr>
        <p:spPr>
          <a:xfrm>
            <a:off x="988485" y="5765412"/>
            <a:ext cx="5538470" cy="2692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43865" marR="5080" indent="-431800">
              <a:lnSpc>
                <a:spcPct val="106600"/>
              </a:lnSpc>
              <a:spcBef>
                <a:spcPts val="100"/>
              </a:spcBef>
            </a:pPr>
            <a:r>
              <a:rPr dirty="0" sz="750" spc="-75">
                <a:latin typeface="Lucida Sans Unicode"/>
                <a:cs typeface="Lucida Sans Unicode"/>
              </a:rPr>
              <a:t>Artigo</a:t>
            </a:r>
            <a:r>
              <a:rPr dirty="0" sz="750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C1C1C"/>
                </a:solidFill>
                <a:latin typeface="Lucida Sans Unicode"/>
                <a:cs typeface="Lucida Sans Unicode"/>
              </a:rPr>
              <a:t>2’</a:t>
            </a:r>
            <a:r>
              <a:rPr dirty="0" sz="750" spc="-9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95">
                <a:solidFill>
                  <a:srgbClr val="313131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-5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131313"/>
                </a:solidFill>
                <a:latin typeface="Lucida Sans Unicode"/>
                <a:cs typeface="Lucida Sans Unicode"/>
              </a:rPr>
              <a:t>As</a:t>
            </a:r>
            <a:r>
              <a:rPr dirty="0" sz="750" spc="-5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dessesas</a:t>
            </a:r>
            <a:r>
              <a:rPr dirty="0" sz="750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desorrentes</a:t>
            </a:r>
            <a:r>
              <a:rPr dirty="0" sz="750" spc="65">
                <a:latin typeface="Lucida Sans Unicode"/>
                <a:cs typeface="Lucida Sans Unicode"/>
              </a:rPr>
              <a:t> </a:t>
            </a:r>
            <a:r>
              <a:rPr dirty="0" sz="750" spc="-50">
                <a:solidFill>
                  <a:srgbClr val="0E0E0E"/>
                </a:solidFill>
                <a:latin typeface="Lucida Sans Unicode"/>
                <a:cs typeface="Lucida Sans Unicode"/>
              </a:rPr>
              <a:t>da</a:t>
            </a:r>
            <a:r>
              <a:rPr dirty="0" sz="750" spc="2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abertura</a:t>
            </a:r>
            <a:r>
              <a:rPr dirty="0" sz="750" spc="65">
                <a:latin typeface="Lucida Sans Unicode"/>
                <a:cs typeface="Lucida Sans Unicode"/>
              </a:rPr>
              <a:t> </a:t>
            </a:r>
            <a:r>
              <a:rPr dirty="0" sz="750" spc="-85">
                <a:latin typeface="Lucida Sans Unicode"/>
                <a:cs typeface="Lucida Sans Unicode"/>
              </a:rPr>
              <a:t>do</a:t>
            </a:r>
            <a:r>
              <a:rPr dirty="0" sz="750" spc="-25">
                <a:latin typeface="Lucida Sans Unicode"/>
                <a:cs typeface="Lucida Sans Unicode"/>
              </a:rPr>
              <a:t> </a:t>
            </a:r>
            <a:r>
              <a:rPr dirty="0" sz="750" spc="-40">
                <a:latin typeface="Lucida Sans Unicode"/>
                <a:cs typeface="Lucida Sans Unicode"/>
              </a:rPr>
              <a:t>presente</a:t>
            </a:r>
            <a:r>
              <a:rPr dirty="0" sz="750" spc="15">
                <a:latin typeface="Lucida Sans Unicode"/>
                <a:cs typeface="Lucida Sans Unicode"/>
              </a:rPr>
              <a:t> </a:t>
            </a:r>
            <a:r>
              <a:rPr dirty="0" sz="750" spc="-60">
                <a:latin typeface="Lucida Sans Unicode"/>
                <a:cs typeface="Lucida Sans Unicode"/>
              </a:rPr>
              <a:t>crédito</a:t>
            </a:r>
            <a:r>
              <a:rPr dirty="0" sz="750" spc="-10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suolementar.</a:t>
            </a:r>
            <a:r>
              <a:rPr dirty="0" sz="750" spc="45">
                <a:latin typeface="Lucida Sans Unicode"/>
                <a:cs typeface="Lucida Sans Unicode"/>
              </a:rPr>
              <a:t> </a:t>
            </a:r>
            <a:r>
              <a:rPr dirty="0" sz="750" spc="-45">
                <a:latin typeface="Lucida Sans Unicode"/>
                <a:cs typeface="Lucida Sans Unicode"/>
              </a:rPr>
              <a:t>seráo</a:t>
            </a:r>
            <a:r>
              <a:rPr dirty="0" sz="750">
                <a:latin typeface="Lucida Sans Unicode"/>
                <a:cs typeface="Lucida Sans Unicode"/>
              </a:rPr>
              <a:t> </a:t>
            </a:r>
            <a:r>
              <a:rPr dirty="0" sz="750" spc="-100">
                <a:latin typeface="Lucida Sans Unicode"/>
                <a:cs typeface="Lucida Sans Unicode"/>
              </a:rPr>
              <a:t>cob=.rtas</a:t>
            </a:r>
            <a:r>
              <a:rPr dirty="0" sz="750" spc="25">
                <a:latin typeface="Lucida Sans Unicode"/>
                <a:cs typeface="Lucida Sans Unicode"/>
              </a:rPr>
              <a:t> </a:t>
            </a:r>
            <a:r>
              <a:rPr dirty="0" sz="750" spc="-70">
                <a:latin typeface="Lucida Sans Unicode"/>
                <a:cs typeface="Lucida Sans Unicode"/>
              </a:rPr>
              <a:t>com</a:t>
            </a:r>
            <a:r>
              <a:rPr dirty="0" sz="750" spc="-25">
                <a:latin typeface="Lucida Sans Unicode"/>
                <a:cs typeface="Lucida Sans Unicode"/>
              </a:rPr>
              <a:t> </a:t>
            </a:r>
            <a:r>
              <a:rPr dirty="0" sz="750" spc="-30">
                <a:latin typeface="Lucida Sans Unicode"/>
                <a:cs typeface="Lucida Sans Unicode"/>
              </a:rPr>
              <a:t>recu°sos</a:t>
            </a:r>
            <a:r>
              <a:rPr dirty="0" sz="750" spc="-5">
                <a:latin typeface="Lucida Sans Unicode"/>
                <a:cs typeface="Lucida Sans Unicode"/>
              </a:rPr>
              <a:t> </a:t>
            </a:r>
            <a:r>
              <a:rPr dirty="0" sz="750" spc="-50">
                <a:latin typeface="Lucida Sans Unicode"/>
                <a:cs typeface="Lucida Sans Unicode"/>
              </a:rPr>
              <a:t>de</a:t>
            </a:r>
            <a:r>
              <a:rPr dirty="0" sz="750" spc="-10"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0C0C0C"/>
                </a:solidFill>
                <a:latin typeface="Lucida Sans Unicode"/>
                <a:cs typeface="Lucida Sans Unicode"/>
              </a:rPr>
              <a:t>que</a:t>
            </a:r>
            <a:r>
              <a:rPr dirty="0" sz="750" spc="-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latin typeface="Lucida Sans Unicode"/>
                <a:cs typeface="Lucida Sans Unicode"/>
              </a:rPr>
              <a:t>'rata</a:t>
            </a:r>
            <a:r>
              <a:rPr dirty="0" sz="750" spc="35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82828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Anigo </a:t>
            </a:r>
            <a:r>
              <a:rPr dirty="0" sz="750" spc="-65">
                <a:solidFill>
                  <a:srgbClr val="363636"/>
                </a:solidFill>
                <a:latin typeface="Lucida Sans Unicode"/>
                <a:cs typeface="Lucida Sans Unicode"/>
              </a:rPr>
              <a:t>43</a:t>
            </a:r>
            <a:r>
              <a:rPr dirty="0" sz="750" spc="-5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55">
                <a:latin typeface="Lucida Sans Unicode"/>
                <a:cs typeface="Lucida Sans Unicode"/>
              </a:rPr>
              <a:t>parägrafo</a:t>
            </a:r>
            <a:r>
              <a:rPr dirty="0" sz="750" spc="5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11111"/>
                </a:solidFill>
                <a:latin typeface="Lucida Sans Unicode"/>
                <a:cs typeface="Lucida Sans Unicode"/>
              </a:rPr>
              <a:t>1</a:t>
            </a:r>
            <a:r>
              <a:rPr dirty="0" sz="750">
                <a:solidFill>
                  <a:srgbClr val="646464"/>
                </a:solidFill>
                <a:latin typeface="Lucida Sans Unicode"/>
                <a:cs typeface="Lucida Sans Unicode"/>
              </a:rPr>
              <a:t>'</a:t>
            </a:r>
            <a:r>
              <a:rPr dirty="0" sz="750" spc="35">
                <a:solidFill>
                  <a:srgbClr val="64646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60">
                <a:latin typeface="Lucida Sans Unicode"/>
                <a:cs typeface="Lucida Sans Unicode"/>
              </a:rPr>
              <a:t>da</a:t>
            </a:r>
            <a:r>
              <a:rPr dirty="0" sz="750"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Lei</a:t>
            </a:r>
            <a:r>
              <a:rPr dirty="0" sz="750" spc="-55">
                <a:latin typeface="Lucida Sans Unicode"/>
                <a:cs typeface="Lucida Sans Unicode"/>
              </a:rPr>
              <a:t> </a:t>
            </a:r>
            <a:r>
              <a:rPr dirty="0" sz="750" spc="-25">
                <a:latin typeface="Lucida Sans Unicode"/>
                <a:cs typeface="Lucida Sans Unicode"/>
              </a:rPr>
              <a:t>Federal</a:t>
            </a:r>
            <a:r>
              <a:rPr dirty="0" sz="750" spc="-20">
                <a:latin typeface="Lucida Sans Unicode"/>
                <a:cs typeface="Lucida Sans Unicode"/>
              </a:rPr>
              <a:t> </a:t>
            </a:r>
            <a:r>
              <a:rPr dirty="0" sz="750">
                <a:latin typeface="Lucida Sans Unicode"/>
                <a:cs typeface="Lucida Sans Unicode"/>
              </a:rPr>
              <a:t>N'</a:t>
            </a:r>
            <a:r>
              <a:rPr dirty="0" sz="750" spc="65">
                <a:latin typeface="Lucida Sans Unicode"/>
                <a:cs typeface="Lucida Sans Unicode"/>
              </a:rPr>
              <a:t> </a:t>
            </a:r>
            <a:r>
              <a:rPr dirty="0" sz="750" spc="-70">
                <a:latin typeface="Lucida Sans Unicode"/>
                <a:cs typeface="Lucida Sans Unicode"/>
              </a:rPr>
              <a:t>4.320’64.</a:t>
            </a:r>
            <a:r>
              <a:rPr dirty="0" sz="750" spc="25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lnciso</a:t>
            </a:r>
            <a:r>
              <a:rPr dirty="0" sz="750" spc="25">
                <a:latin typeface="Lucida Sans Unicode"/>
                <a:cs typeface="Lucida Sans Unicode"/>
              </a:rPr>
              <a:t> </a:t>
            </a:r>
            <a:r>
              <a:rPr dirty="0" sz="750" spc="-20">
                <a:latin typeface="Lucida Sans Unicode"/>
                <a:cs typeface="Lucida Sans Unicode"/>
              </a:rPr>
              <a:t>III.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1799365" y="6088406"/>
            <a:ext cx="1530350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20040" marR="5080" indent="-307975">
              <a:lnSpc>
                <a:spcPct val="152000"/>
              </a:lnSpc>
              <a:spcBef>
                <a:spcPts val="100"/>
              </a:spcBef>
            </a:pPr>
            <a:r>
              <a:rPr dirty="0" sz="750" spc="-10">
                <a:solidFill>
                  <a:srgbClr val="1F1F1F"/>
                </a:solidFill>
                <a:latin typeface="Lucida Sans Unicode"/>
                <a:cs typeface="Lucida Sans Unicode"/>
              </a:rPr>
              <a:t>lnoisc</a:t>
            </a:r>
            <a:r>
              <a:rPr dirty="0" sz="750" spc="19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D1D1D"/>
                </a:solidFill>
                <a:latin typeface="Lucida Sans Unicode"/>
                <a:cs typeface="Lucida Sans Unicode"/>
              </a:rPr>
              <a:t>II</a:t>
            </a:r>
            <a:r>
              <a:rPr dirty="0" sz="750" spc="-6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29">
                <a:solidFill>
                  <a:srgbClr val="262626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050505"/>
                </a:solidFill>
                <a:latin typeface="Lucida Sans Unicode"/>
                <a:cs typeface="Lucida Sans Unicode"/>
              </a:rPr>
              <a:t>Excesso</a:t>
            </a:r>
            <a:r>
              <a:rPr dirty="0" sz="750" spc="-25">
                <a:solidFill>
                  <a:srgbClr val="050505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151515"/>
                </a:solidFill>
                <a:latin typeface="Lucida Sans Unicode"/>
                <a:cs typeface="Lucida Sans Unicode"/>
              </a:rPr>
              <a:t>ce</a:t>
            </a:r>
            <a:r>
              <a:rPr dirty="0" sz="750" spc="-5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latin typeface="Lucida Sans Unicode"/>
                <a:cs typeface="Lucida Sans Unicode"/>
              </a:rPr>
              <a:t>Arrecadacáo:</a:t>
            </a:r>
            <a:r>
              <a:rPr dirty="0" sz="750" spc="-10"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1A1A1A"/>
                </a:solidFill>
                <a:latin typeface="Lucida Sans Unicode"/>
                <a:cs typeface="Lucida Sans Unicode"/>
              </a:rPr>
              <a:t>III</a:t>
            </a:r>
            <a:r>
              <a:rPr dirty="0" sz="750" spc="-6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0">
                <a:solidFill>
                  <a:srgbClr val="1C1C1C"/>
                </a:solidFill>
                <a:latin typeface="Lucida Sans Unicode"/>
                <a:cs typeface="Lucida Sans Unicode"/>
              </a:rPr>
              <a:t>-</a:t>
            </a:r>
            <a:r>
              <a:rPr dirty="0" sz="750" spc="1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0F0F0F"/>
                </a:solidFill>
                <a:latin typeface="Lucida Sans Unicode"/>
                <a:cs typeface="Lucida Sans Unicode"/>
              </a:rPr>
              <a:t>Anuìaç</a:t>
            </a:r>
            <a:r>
              <a:rPr dirty="0" sz="750" spc="9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70">
                <a:solidFill>
                  <a:srgbClr val="0F0F0F"/>
                </a:solidFill>
                <a:latin typeface="Lucida Sans Unicode"/>
                <a:cs typeface="Lucida Sans Unicode"/>
              </a:rPr>
              <a:t>o</a:t>
            </a:r>
            <a:r>
              <a:rPr dirty="0" sz="750" spc="-1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5">
                <a:solidFill>
                  <a:srgbClr val="1A1A1A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2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latin typeface="Lucida Sans Unicode"/>
                <a:cs typeface="Lucida Sans Unicode"/>
              </a:rPr>
              <a:t>Doteçáo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563163" y="6435142"/>
            <a:ext cx="2504440" cy="362585"/>
          </a:xfrm>
          <a:prstGeom prst="rect">
            <a:avLst/>
          </a:prstGeom>
        </p:spPr>
        <p:txBody>
          <a:bodyPr wrap="square" lIns="0" tIns="514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u="sng" sz="750" spc="-10"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Dotaçôes</a:t>
            </a:r>
            <a:r>
              <a:rPr dirty="0" u="sng" sz="750" spc="5"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10"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Anuladas</a:t>
            </a:r>
            <a:r>
              <a:rPr dirty="0" u="sng" sz="750" spc="500">
                <a:uFill>
                  <a:solidFill>
                    <a:srgbClr val="2B2F34"/>
                  </a:solidFill>
                </a:uFill>
                <a:latin typeface="Lucida Sans Unicode"/>
                <a:cs typeface="Lucida Sans Unicode"/>
              </a:rPr>
              <a:t> </a:t>
            </a:r>
            <a:endParaRPr sz="750">
              <a:latin typeface="Lucida Sans Unicode"/>
              <a:cs typeface="Lucida Sans Unicode"/>
            </a:endParaRPr>
          </a:p>
          <a:p>
            <a:pPr marL="56515">
              <a:lnSpc>
                <a:spcPct val="100000"/>
              </a:lnSpc>
              <a:spcBef>
                <a:spcPts val="365"/>
              </a:spcBef>
            </a:pPr>
            <a:r>
              <a:rPr dirty="0" sz="900" spc="55">
                <a:latin typeface="Lucida Sans Unicode"/>
                <a:cs typeface="Lucida Sans Unicode"/>
              </a:rPr>
              <a:t>PREFEITURA</a:t>
            </a:r>
            <a:r>
              <a:rPr dirty="0" sz="900" spc="130">
                <a:latin typeface="Lucida Sans Unicode"/>
                <a:cs typeface="Lucida Sans Unicode"/>
              </a:rPr>
              <a:t> </a:t>
            </a:r>
            <a:r>
              <a:rPr dirty="0" sz="900">
                <a:latin typeface="Lucida Sans Unicode"/>
                <a:cs typeface="Lucida Sans Unicode"/>
              </a:rPr>
              <a:t>MUNICIPAL</a:t>
            </a:r>
            <a:r>
              <a:rPr dirty="0" sz="900" spc="185">
                <a:latin typeface="Lucida Sans Unicode"/>
                <a:cs typeface="Lucida Sans Unicode"/>
              </a:rPr>
              <a:t> </a:t>
            </a:r>
            <a:r>
              <a:rPr dirty="0" sz="900">
                <a:latin typeface="Lucida Sans Unicode"/>
                <a:cs typeface="Lucida Sans Unicode"/>
              </a:rPr>
              <a:t>DE</a:t>
            </a:r>
            <a:r>
              <a:rPr dirty="0" sz="900" spc="95">
                <a:latin typeface="Lucida Sans Unicode"/>
                <a:cs typeface="Lucida Sans Unicode"/>
              </a:rPr>
              <a:t> </a:t>
            </a:r>
            <a:r>
              <a:rPr dirty="0" sz="900" spc="40">
                <a:latin typeface="Lucida Sans Unicode"/>
                <a:cs typeface="Lucida Sans Unicode"/>
              </a:rPr>
              <a:t>SEROPEDICA</a:t>
            </a:r>
            <a:endParaRPr sz="900">
              <a:latin typeface="Lucida Sans Unicode"/>
              <a:cs typeface="Lucida Sans Unicode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3806639" y="6091452"/>
            <a:ext cx="601345" cy="373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6510" marR="5080" indent="-4445">
              <a:lnSpc>
                <a:spcPct val="152000"/>
              </a:lnSpc>
              <a:spcBef>
                <a:spcPts val="100"/>
              </a:spcBef>
            </a:pPr>
            <a:r>
              <a:rPr dirty="0" sz="750" spc="-70">
                <a:latin typeface="Lucida Sans Unicode"/>
                <a:cs typeface="Lucida Sans Unicode"/>
              </a:rPr>
              <a:t>R$100.000.00</a:t>
            </a:r>
            <a:r>
              <a:rPr dirty="0" sz="750" spc="-10">
                <a:latin typeface="Lucida Sans Unicode"/>
                <a:cs typeface="Lucida Sans Unicode"/>
              </a:rPr>
              <a:t> S100C00.00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672656" y="6749412"/>
            <a:ext cx="582295" cy="514984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9050">
              <a:lnSpc>
                <a:spcPct val="100000"/>
              </a:lnSpc>
              <a:spcBef>
                <a:spcPts val="520"/>
              </a:spcBef>
            </a:pPr>
            <a:r>
              <a:rPr dirty="0" sz="700" spc="-10">
                <a:latin typeface="Lucida Sans Unicode"/>
                <a:cs typeface="Lucida Sans Unicode"/>
              </a:rPr>
              <a:t>01.09</a:t>
            </a:r>
            <a:endParaRPr sz="700">
              <a:latin typeface="Lucida Sans Unicode"/>
              <a:cs typeface="Lucida Sans Unicode"/>
            </a:endParaRPr>
          </a:p>
          <a:p>
            <a:pPr marL="16510">
              <a:lnSpc>
                <a:spcPct val="100000"/>
              </a:lnSpc>
              <a:spcBef>
                <a:spcPts val="455"/>
              </a:spcBef>
            </a:pPr>
            <a:r>
              <a:rPr dirty="0" sz="750" spc="-10">
                <a:latin typeface="Lucida Sans Unicode"/>
                <a:cs typeface="Lucida Sans Unicode"/>
              </a:rPr>
              <a:t>2.80õ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dirty="0" sz="700" spc="-25">
                <a:solidFill>
                  <a:srgbClr val="1A1A1A"/>
                </a:solidFill>
                <a:latin typeface="Lucida Sans Unicode"/>
                <a:cs typeface="Lucida Sans Unicode"/>
              </a:rPr>
              <a:t>3.3.0.G.</a:t>
            </a:r>
            <a:r>
              <a:rPr dirty="0" sz="700" spc="-25">
                <a:latin typeface="Lucida Sans Unicode"/>
                <a:cs typeface="Lucida Sans Unicode"/>
              </a:rPr>
              <a:t>39.05</a:t>
            </a:r>
            <a:endParaRPr sz="70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418953" y="6749412"/>
            <a:ext cx="2694940" cy="514984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7145">
              <a:lnSpc>
                <a:spcPct val="100000"/>
              </a:lnSpc>
              <a:spcBef>
                <a:spcPts val="520"/>
              </a:spcBef>
            </a:pPr>
            <a:r>
              <a:rPr dirty="0" sz="700">
                <a:latin typeface="Lucida Sans Unicode"/>
                <a:cs typeface="Lucida Sans Unicode"/>
              </a:rPr>
              <a:t>Secretaria</a:t>
            </a:r>
            <a:r>
              <a:rPr dirty="0" sz="700" spc="170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MunicipaI</a:t>
            </a:r>
            <a:r>
              <a:rPr dirty="0" sz="700" spc="20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de</a:t>
            </a:r>
            <a:r>
              <a:rPr dirty="0" sz="700" spc="40">
                <a:latin typeface="Lucida Sans Unicode"/>
                <a:cs typeface="Lucida Sans Unicode"/>
              </a:rPr>
              <a:t> </a:t>
            </a:r>
            <a:r>
              <a:rPr dirty="0" sz="700" spc="-10">
                <a:latin typeface="Lucida Sans Unicode"/>
                <a:cs typeface="Lucida Sans Unicode"/>
              </a:rPr>
              <a:t>Educação</a:t>
            </a:r>
            <a:endParaRPr sz="7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sz="750" spc="-30">
                <a:latin typeface="Lucida Sans Unicode"/>
                <a:cs typeface="Lucida Sans Unicode"/>
              </a:rPr>
              <a:t>Mzau!encác</a:t>
            </a:r>
            <a:r>
              <a:rPr dirty="0" sz="750" spc="40"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2B2B2B"/>
                </a:solidFill>
                <a:latin typeface="Lucida Sans Unicode"/>
                <a:cs typeface="Lucida Sans Unicode"/>
              </a:rPr>
              <a:t>e </a:t>
            </a:r>
            <a:r>
              <a:rPr dirty="0" sz="750" spc="-45">
                <a:latin typeface="Lucida Sans Unicode"/>
                <a:cs typeface="Lucida Sans Unicode"/>
              </a:rPr>
              <a:t>Ooeracïona'izacão</a:t>
            </a:r>
            <a:r>
              <a:rPr dirty="0" sz="750" spc="-15">
                <a:latin typeface="Lucida Sans Unicode"/>
                <a:cs typeface="Lucida Sans Unicode"/>
              </a:rPr>
              <a:t> </a:t>
            </a:r>
            <a:r>
              <a:rPr dirty="0" sz="750" spc="-35">
                <a:latin typeface="Lucida Sans Unicode"/>
                <a:cs typeface="Lucida Sans Unicode"/>
              </a:rPr>
              <a:t>das</a:t>
            </a:r>
            <a:r>
              <a:rPr dirty="0" sz="750" spc="30">
                <a:latin typeface="Lucida Sans Unicode"/>
                <a:cs typeface="Lucida Sans Unicode"/>
              </a:rPr>
              <a:t> </a:t>
            </a:r>
            <a:r>
              <a:rPr dirty="0" sz="750" spc="-45">
                <a:latin typeface="Lucida Sans Unicode"/>
                <a:cs typeface="Lucida Sans Unicode"/>
              </a:rPr>
              <a:t>Un.daoes</a:t>
            </a:r>
            <a:r>
              <a:rPr dirty="0" sz="750" spc="75">
                <a:latin typeface="Lucida Sans Unicode"/>
                <a:cs typeface="Lucida Sans Unicode"/>
              </a:rPr>
              <a:t> </a:t>
            </a:r>
            <a:r>
              <a:rPr dirty="0" sz="750" spc="-40">
                <a:latin typeface="Lucida Sans Unicode"/>
                <a:cs typeface="Lucida Sans Unicode"/>
              </a:rPr>
              <a:t>Admïnîstrati‘zas</a:t>
            </a:r>
            <a:endParaRPr sz="7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dirty="0" sz="700">
                <a:latin typeface="Lucida Sans Unicode"/>
                <a:cs typeface="Lucida Sans Unicode"/>
              </a:rPr>
              <a:t>DEMAIS</a:t>
            </a:r>
            <a:r>
              <a:rPr dirty="0" sz="700" spc="155">
                <a:latin typeface="Lucida Sans Unicode"/>
                <a:cs typeface="Lucida Sans Unicode"/>
              </a:rPr>
              <a:t> </a:t>
            </a:r>
            <a:r>
              <a:rPr dirty="0" sz="700" spc="65">
                <a:latin typeface="Lucida Sans Unicode"/>
                <a:cs typeface="Lucida Sans Unicode"/>
              </a:rPr>
              <a:t>SERV</a:t>
            </a:r>
            <a:r>
              <a:rPr dirty="0" sz="700" spc="-120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ICOS</a:t>
            </a:r>
            <a:r>
              <a:rPr dirty="0" sz="700" spc="75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DE</a:t>
            </a:r>
            <a:r>
              <a:rPr dirty="0" sz="700" spc="145">
                <a:latin typeface="Lucida Sans Unicode"/>
                <a:cs typeface="Lucida Sans Unicode"/>
              </a:rPr>
              <a:t> </a:t>
            </a:r>
            <a:r>
              <a:rPr dirty="0" sz="700" spc="55">
                <a:latin typeface="Lucida Sans Unicode"/>
                <a:cs typeface="Lucida Sans Unicode"/>
              </a:rPr>
              <a:t>TERCE</a:t>
            </a:r>
            <a:r>
              <a:rPr dirty="0" sz="700" spc="-105">
                <a:latin typeface="Lucida Sans Unicode"/>
                <a:cs typeface="Lucida Sans Unicode"/>
              </a:rPr>
              <a:t> </a:t>
            </a:r>
            <a:r>
              <a:rPr dirty="0" sz="700">
                <a:solidFill>
                  <a:srgbClr val="151515"/>
                </a:solidFill>
                <a:latin typeface="Lucida Sans Unicode"/>
                <a:cs typeface="Lucida Sans Unicode"/>
              </a:rPr>
              <a:t>I</a:t>
            </a:r>
            <a:r>
              <a:rPr dirty="0" sz="700">
                <a:latin typeface="Lucida Sans Unicode"/>
                <a:cs typeface="Lucida Sans Unicode"/>
              </a:rPr>
              <a:t>ROS</a:t>
            </a:r>
            <a:r>
              <a:rPr dirty="0" sz="700" spc="114">
                <a:latin typeface="Lucida Sans Unicode"/>
                <a:cs typeface="Lucida Sans Unicode"/>
              </a:rPr>
              <a:t> </a:t>
            </a:r>
            <a:r>
              <a:rPr dirty="0" sz="700" spc="-165">
                <a:solidFill>
                  <a:srgbClr val="212121"/>
                </a:solidFill>
                <a:latin typeface="Lucida Sans Unicode"/>
                <a:cs typeface="Lucida Sans Unicode"/>
              </a:rPr>
              <a:t>-</a:t>
            </a:r>
            <a:r>
              <a:rPr dirty="0" sz="700" spc="9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700" spc="70">
                <a:latin typeface="Lucida Sans Unicode"/>
                <a:cs typeface="Lucida Sans Unicode"/>
              </a:rPr>
              <a:t>PESSOA</a:t>
            </a:r>
            <a:r>
              <a:rPr dirty="0" sz="700" spc="265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JUR</a:t>
            </a:r>
            <a:r>
              <a:rPr dirty="0" sz="700" spc="-65">
                <a:latin typeface="Lucida Sans Unicode"/>
                <a:cs typeface="Lucida Sans Unicode"/>
              </a:rPr>
              <a:t> </a:t>
            </a:r>
            <a:r>
              <a:rPr dirty="0" sz="700" spc="-10">
                <a:latin typeface="Lucida Sans Unicode"/>
                <a:cs typeface="Lucida Sans Unicode"/>
              </a:rPr>
              <a:t>ÍDICA</a:t>
            </a:r>
            <a:endParaRPr sz="70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401107" y="7132301"/>
            <a:ext cx="73850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latin typeface="Lucida Sans Unicode"/>
                <a:cs typeface="Lucida Sans Unicode"/>
              </a:rPr>
              <a:t>Royalties</a:t>
            </a:r>
            <a:r>
              <a:rPr dirty="0" sz="700" spc="405">
                <a:latin typeface="Lucida Sans Unicode"/>
                <a:cs typeface="Lucida Sans Unicode"/>
              </a:rPr>
              <a:t> </a:t>
            </a:r>
            <a:r>
              <a:rPr dirty="0" sz="700" spc="-10">
                <a:latin typeface="Lucida Sans Unicode"/>
                <a:cs typeface="Lucida Sans Unicode"/>
              </a:rPr>
              <a:t>União</a:t>
            </a:r>
            <a:endParaRPr sz="700">
              <a:latin typeface="Lucida Sans Unicode"/>
              <a:cs typeface="Lucida Sans Unicode"/>
            </a:endParaRPr>
          </a:p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3926641" y="7308916"/>
          <a:ext cx="2837180" cy="44195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77389"/>
                <a:gridCol w="782955"/>
              </a:tblGrid>
              <a:tr h="141605">
                <a:tc>
                  <a:txBody>
                    <a:bodyPr/>
                    <a:lstStyle/>
                    <a:p>
                      <a:pPr marL="31750">
                        <a:lnSpc>
                          <a:spcPts val="819"/>
                        </a:lnSpc>
                      </a:pPr>
                      <a:r>
                        <a:rPr dirty="0" sz="700">
                          <a:latin typeface="Lucida Sans Unicode"/>
                          <a:cs typeface="Lucida Sans Unicode"/>
                        </a:rPr>
                        <a:t>TotaI</a:t>
                      </a:r>
                      <a:r>
                        <a:rPr dirty="0" sz="700" spc="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00" spc="2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700" spc="-2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9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00" spc="3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10">
                          <a:latin typeface="Lucida Sans Unicode"/>
                          <a:cs typeface="Lucida Sans Unicode"/>
                        </a:rPr>
                        <a:t>Ativ</a:t>
                      </a:r>
                      <a:r>
                        <a:rPr dirty="0" sz="700" spc="-1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idade</a:t>
                      </a:r>
                      <a:r>
                        <a:rPr dirty="0" sz="7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55"/>
                        </a:lnSpc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20"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-4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0">
                          <a:latin typeface="Lucida Sans Unicode"/>
                          <a:cs typeface="Lucida Sans Unicode"/>
                        </a:rPr>
                        <a:t>da </a:t>
                      </a:r>
                      <a:r>
                        <a:rPr dirty="0" sz="750"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750" spc="10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latin typeface="Lucida Sans Unicode"/>
                          <a:cs typeface="Lucida Sans Unicode"/>
                        </a:rPr>
                        <a:t>RS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860"/>
                </a:tc>
              </a:tr>
              <a:tr h="135890">
                <a:tc>
                  <a:txBody>
                    <a:bodyPr/>
                    <a:lstStyle/>
                    <a:p>
                      <a:pPr marL="66992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00"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700" spc="9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25">
                          <a:latin typeface="Lucida Sans Unicode"/>
                          <a:cs typeface="Lucida Sans Unicode"/>
                        </a:rPr>
                        <a:t>Tota</a:t>
                      </a:r>
                      <a:r>
                        <a:rPr dirty="0" sz="700" spc="-15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I</a:t>
                      </a:r>
                      <a:r>
                        <a:rPr dirty="0" sz="700" spc="3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>
                          <a:latin typeface="Lucida Sans Unicode"/>
                          <a:cs typeface="Lucida Sans Unicode"/>
                        </a:rPr>
                        <a:t>Anulado</a:t>
                      </a:r>
                      <a:r>
                        <a:rPr dirty="0" sz="700" spc="5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00" spc="-25">
                          <a:latin typeface="Lucida Sans Unicode"/>
                          <a:cs typeface="Lucida Sans Unicode"/>
                        </a:rPr>
                        <a:t>RS</a:t>
                      </a:r>
                      <a:endParaRPr sz="7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890"/>
                        </a:lnSpc>
                        <a:spcBef>
                          <a:spcPts val="80"/>
                        </a:spcBef>
                      </a:pPr>
                      <a:r>
                        <a:rPr dirty="0" sz="750" spc="-10">
                          <a:latin typeface="Lucida Sans Unicode"/>
                          <a:cs typeface="Lucida Sans Unicode"/>
                        </a:rPr>
                        <a:t>100.000.00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160"/>
                </a:tc>
              </a:tr>
            </a:tbl>
          </a:graphicData>
        </a:graphic>
      </p:graphicFrame>
      <p:sp>
        <p:nvSpPr>
          <p:cNvPr id="16" name="object 16" descr=""/>
          <p:cNvSpPr txBox="1"/>
          <p:nvPr/>
        </p:nvSpPr>
        <p:spPr>
          <a:xfrm>
            <a:off x="881945" y="7793526"/>
            <a:ext cx="427990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 spc="-35">
                <a:latin typeface="Lucida Sans Unicode"/>
                <a:cs typeface="Lucida Sans Unicode"/>
              </a:rPr>
              <a:t>Ar:!gc</a:t>
            </a:r>
            <a:r>
              <a:rPr dirty="0" sz="700" spc="-10">
                <a:latin typeface="Lucida Sans Unicode"/>
                <a:cs typeface="Lucida Sans Unicode"/>
              </a:rPr>
              <a:t> </a:t>
            </a:r>
            <a:r>
              <a:rPr dirty="0" sz="700" spc="-10">
                <a:solidFill>
                  <a:srgbClr val="1C1C1C"/>
                </a:solidFill>
                <a:latin typeface="Lucida Sans Unicode"/>
                <a:cs typeface="Lucida Sans Unicode"/>
              </a:rPr>
              <a:t>3º</a:t>
            </a:r>
            <a:r>
              <a:rPr dirty="0" sz="700" spc="-3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700" spc="-135">
                <a:solidFill>
                  <a:srgbClr val="0E0E0E"/>
                </a:solidFill>
                <a:latin typeface="Lucida Sans Unicode"/>
                <a:cs typeface="Lucida Sans Unicode"/>
              </a:rPr>
              <a:t>-</a:t>
            </a:r>
            <a:endParaRPr sz="70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440864" y="7793526"/>
            <a:ext cx="3189605" cy="1320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00">
                <a:latin typeface="Lucida Sans Unicode"/>
                <a:cs typeface="Lucida Sans Unicode"/>
              </a:rPr>
              <a:t>Revogadas</a:t>
            </a:r>
            <a:r>
              <a:rPr dirty="0" sz="700" spc="20">
                <a:latin typeface="Lucida Sans Unicode"/>
                <a:cs typeface="Lucida Sans Unicode"/>
              </a:rPr>
              <a:t> </a:t>
            </a:r>
            <a:r>
              <a:rPr dirty="0" sz="700">
                <a:solidFill>
                  <a:srgbClr val="0E0E0E"/>
                </a:solidFill>
                <a:latin typeface="Lucida Sans Unicode"/>
                <a:cs typeface="Lucida Sans Unicode"/>
              </a:rPr>
              <a:t>as</a:t>
            </a:r>
            <a:r>
              <a:rPr dirty="0" sz="700" spc="-4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700" spc="-20">
                <a:latin typeface="Lucida Sans Unicode"/>
                <a:cs typeface="Lucida Sans Unicode"/>
              </a:rPr>
              <a:t>diSpos.ções</a:t>
            </a:r>
            <a:r>
              <a:rPr dirty="0" sz="700" spc="20">
                <a:latin typeface="Lucida Sans Unicode"/>
                <a:cs typeface="Lucida Sans Unicode"/>
              </a:rPr>
              <a:t> </a:t>
            </a:r>
            <a:r>
              <a:rPr dirty="0" sz="700">
                <a:solidFill>
                  <a:srgbClr val="151515"/>
                </a:solidFill>
                <a:latin typeface="Lucida Sans Unicode"/>
                <a:cs typeface="Lucida Sans Unicode"/>
              </a:rPr>
              <a:t>em</a:t>
            </a:r>
            <a:r>
              <a:rPr dirty="0" sz="700" spc="-1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700" spc="-30">
                <a:latin typeface="Lucida Sans Unicode"/>
                <a:cs typeface="Lucida Sans Unicode"/>
              </a:rPr>
              <a:t>cor.tráric.</a:t>
            </a:r>
            <a:r>
              <a:rPr dirty="0" sz="700" spc="50">
                <a:latin typeface="Lucida Sans Unicode"/>
                <a:cs typeface="Lucida Sans Unicode"/>
              </a:rPr>
              <a:t> </a:t>
            </a:r>
            <a:r>
              <a:rPr dirty="0" sz="700" spc="-20">
                <a:latin typeface="Lucida Sans Unicode"/>
                <a:cs typeface="Lucida Sans Unicode"/>
              </a:rPr>
              <a:t>Publiqu°-</a:t>
            </a:r>
            <a:r>
              <a:rPr dirty="0" sz="700">
                <a:latin typeface="Lucida Sans Unicode"/>
                <a:cs typeface="Lucida Sans Unicode"/>
              </a:rPr>
              <a:t>se.</a:t>
            </a:r>
            <a:r>
              <a:rPr dirty="0" sz="700" spc="45">
                <a:latin typeface="Lucida Sans Unicode"/>
                <a:cs typeface="Lucida Sans Unicode"/>
              </a:rPr>
              <a:t> </a:t>
            </a:r>
            <a:r>
              <a:rPr dirty="0" sz="700" spc="-45">
                <a:latin typeface="Lucida Sans Unicode"/>
                <a:cs typeface="Lucida Sans Unicode"/>
              </a:rPr>
              <a:t>afïxe-</a:t>
            </a:r>
            <a:r>
              <a:rPr dirty="0" sz="700">
                <a:latin typeface="Lucida Sans Unicode"/>
                <a:cs typeface="Lucida Sans Unicode"/>
              </a:rPr>
              <a:t>se</a:t>
            </a:r>
            <a:r>
              <a:rPr dirty="0" sz="700" spc="50">
                <a:latin typeface="Lucida Sans Unicode"/>
                <a:cs typeface="Lucida Sans Unicode"/>
              </a:rPr>
              <a:t> </a:t>
            </a:r>
            <a:r>
              <a:rPr dirty="0" sz="700">
                <a:latin typeface="Lucida Sans Unicode"/>
                <a:cs typeface="Lucida Sans Unicode"/>
              </a:rPr>
              <a:t>e</a:t>
            </a:r>
            <a:r>
              <a:rPr dirty="0" sz="700" spc="55">
                <a:latin typeface="Lucida Sans Unicode"/>
                <a:cs typeface="Lucida Sans Unicode"/>
              </a:rPr>
              <a:t> </a:t>
            </a:r>
            <a:r>
              <a:rPr dirty="0" sz="700" spc="-40">
                <a:solidFill>
                  <a:srgbClr val="111111"/>
                </a:solidFill>
                <a:latin typeface="Lucida Sans Unicode"/>
                <a:cs typeface="Lucida Sans Unicode"/>
              </a:rPr>
              <a:t>cu</a:t>
            </a:r>
            <a:r>
              <a:rPr dirty="0" sz="700" spc="-40">
                <a:latin typeface="Lucida Sans Unicode"/>
                <a:cs typeface="Lucida Sans Unicode"/>
              </a:rPr>
              <a:t>mpra-</a:t>
            </a:r>
            <a:r>
              <a:rPr dirty="0" sz="700" spc="-25">
                <a:latin typeface="Lucida Sans Unicode"/>
                <a:cs typeface="Lucida Sans Unicode"/>
              </a:rPr>
              <a:t>se.</a:t>
            </a:r>
            <a:endParaRPr sz="70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6180030" y="7135093"/>
            <a:ext cx="48196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90">
                <a:latin typeface="Lucida Sans Unicode"/>
                <a:cs typeface="Lucida Sans Unicode"/>
              </a:rPr>
              <a:t>100.000.GO</a:t>
            </a:r>
            <a:endParaRPr sz="7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2025-07-23T19:19:47Z</dcterms:created>
  <dcterms:modified xsi:type="dcterms:W3CDTF">2025-07-23T19:19:47Z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2024-08-26T00:00:00Z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