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7423" y="655131"/>
            <a:ext cx="648695" cy="594189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09103" y="7409377"/>
          <a:ext cx="6259195" cy="2115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735"/>
                <a:gridCol w="2628900"/>
                <a:gridCol w="2120265"/>
                <a:gridCol w="630554"/>
              </a:tblGrid>
              <a:tr h="129539">
                <a:tc>
                  <a:txBody>
                    <a:bodyPr/>
                    <a:lstStyle/>
                    <a:p>
                      <a:pPr marL="160655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01.34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ts val="775"/>
                        </a:lnSpc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IVlunicipal</a:t>
                      </a:r>
                      <a:r>
                        <a:rPr dirty="0" sz="7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Esporte</a:t>
                      </a:r>
                      <a:r>
                        <a:rPr dirty="0" sz="7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Lazer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Times New Roman"/>
                          <a:cs typeface="Times New Roman"/>
                        </a:rPr>
                        <a:t>2.555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750">
                          <a:latin typeface="Times New Roman"/>
                          <a:cs typeface="Times New Roman"/>
                        </a:rPr>
                        <a:t>roieto</a:t>
                      </a:r>
                      <a:r>
                        <a:rPr dirty="0" sz="7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50">
                          <a:latin typeface="Times New Roman"/>
                          <a:cs typeface="Times New Roman"/>
                        </a:rPr>
                        <a:t>Educando</a:t>
                      </a:r>
                      <a:r>
                        <a:rPr dirty="0" sz="7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Times New Roman"/>
                          <a:cs typeface="Times New Roman"/>
                        </a:rPr>
                        <a:t>com</a:t>
                      </a:r>
                      <a:r>
                        <a:rPr dirty="0" sz="750" spc="180">
                          <a:solidFill>
                            <a:srgbClr val="0C0C0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50" spc="-10">
                          <a:latin typeface="Times New Roman"/>
                          <a:cs typeface="Times New Roman"/>
                        </a:rPr>
                        <a:t>Esoorte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4.4.</a:t>
                      </a:r>
                      <a:r>
                        <a:rPr dirty="0" sz="7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9.G.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52.00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EQU</a:t>
                      </a:r>
                      <a:r>
                        <a:rPr dirty="0" sz="7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lPAf.*</a:t>
                      </a:r>
                      <a:r>
                        <a:rPr dirty="0" sz="7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TOS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í4ATERIAL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PER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f/AÚESTE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622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546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764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ü.õ0U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Serooéciice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todos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esoort=s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?.3.9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dirty="0" sz="80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30</a:t>
                      </a:r>
                      <a:r>
                        <a:rPr dirty="0" sz="80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COfdSlJ\JO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*/incu.acIos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622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150.000.†0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002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3.3.^..G.39.05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85">
                          <a:latin typeface="Arial MT"/>
                          <a:cs typeface="Arial MT"/>
                        </a:rPr>
                        <a:t>DEk'1AIS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*’!nculados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117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OU.000.ü0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129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4.4.9.C.52.00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EQUIPAkJENTGS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PERí4AR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'/incuIôdos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193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75">
                          <a:latin typeface="Arial MT"/>
                          <a:cs typeface="Arial MT"/>
                        </a:rPr>
                        <a:t>60.ÜG0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G0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628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6223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93040">
                <a:tc>
                  <a:txBody>
                    <a:bodyPr/>
                    <a:lstStyle/>
                    <a:p>
                      <a:pPr marL="92710">
                        <a:lnSpc>
                          <a:spcPts val="869"/>
                        </a:lnSpc>
                        <a:spcBef>
                          <a:spcPts val="550"/>
                        </a:spcBef>
                      </a:pPr>
                      <a:r>
                        <a:rPr dirty="0" sz="800" spc="45">
                          <a:latin typeface="Arial MT"/>
                          <a:cs typeface="Arial MT"/>
                        </a:rPr>
                        <a:t>SEROPREVI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985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11.25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 gridSpan="3"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7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Município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Seropédica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984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6215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 i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750" spc="-10" i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9D3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lnB w="9525">
                      <a:solidFill>
                        <a:srgbClr val="484B4B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Menu!encáo</a:t>
                      </a:r>
                      <a:r>
                        <a:rPr dirty="0" sz="750" spc="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Operacionalizacâo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-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Uniõades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Adrü›nistrati‘zas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B w="9525">
                      <a:solidFill>
                        <a:srgbClr val="484B4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24331" y="1418436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021" y="3546853"/>
            <a:ext cx="2719647" cy="10360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514955" y="503025"/>
            <a:ext cx="2934970" cy="5118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2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32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DE</a:t>
            </a:r>
            <a:r>
              <a:rPr dirty="0" sz="1050" spc="18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3564">
              <a:lnSpc>
                <a:spcPct val="128499"/>
              </a:lnSpc>
              <a:spcBef>
                <a:spcPts val="409"/>
              </a:spcBef>
            </a:pPr>
            <a:r>
              <a:rPr dirty="0" sz="700" spc="30">
                <a:latin typeface="Arial MT"/>
                <a:cs typeface="Arial MT"/>
              </a:rPr>
              <a:t>Rua Maria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Louren</a:t>
            </a:r>
            <a:r>
              <a:rPr dirty="0" sz="700" spc="-120">
                <a:latin typeface="Arial MT"/>
                <a:cs typeface="Arial MT"/>
              </a:rPr>
              <a:t> </a:t>
            </a:r>
            <a:r>
              <a:rPr dirty="0" sz="700" spc="30">
                <a:latin typeface="Arial MT"/>
                <a:cs typeface="Arial MT"/>
              </a:rPr>
              <a:t>ço,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18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Fazenda</a:t>
            </a:r>
            <a:r>
              <a:rPr dirty="0" sz="700" spc="21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Caxias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27285" y="1659155"/>
            <a:ext cx="2738755" cy="656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8855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3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”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2727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2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agosto.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2C24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800">
              <a:latin typeface="Arial MT"/>
              <a:cs typeface="Arial MT"/>
            </a:endParaRPr>
          </a:p>
          <a:p>
            <a:pPr marL="12700" marR="118745" indent="7620">
              <a:lnSpc>
                <a:spcPts val="840"/>
              </a:lnSpc>
            </a:pPr>
            <a:r>
              <a:rPr dirty="0" sz="800" spc="-60">
                <a:latin typeface="Arial MT"/>
                <a:cs typeface="Arial MT"/>
              </a:rPr>
              <a:t>Abre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800" spc="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RS636.540,95.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'ins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175">
                <a:latin typeface="Arial MT"/>
                <a:cs typeface="Arial MT"/>
              </a:rPr>
              <a:t>QUe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080808"/>
                </a:solidFill>
                <a:latin typeface="Arial MT"/>
                <a:cs typeface="Arial MT"/>
              </a:rPr>
              <a:t>esDec.fisa</a:t>
            </a:r>
            <a:r>
              <a:rPr dirty="0" sz="800" spc="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outras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92608" y="2776181"/>
            <a:ext cx="5998210" cy="607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57555">
              <a:lnSpc>
                <a:spcPct val="138600"/>
              </a:lnSpc>
              <a:spcBef>
                <a:spcPts val="100"/>
              </a:spcBef>
            </a:pP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750" spc="-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PREFEI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B3B3B"/>
                </a:solidFill>
                <a:latin typeface="Arial MT"/>
                <a:cs typeface="Arial MT"/>
              </a:rPr>
              <a:t>i</a:t>
            </a:r>
            <a:r>
              <a:rPr dirty="0" sz="75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75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5">
                <a:latin typeface="Arial MT"/>
                <a:cs typeface="Arial MT"/>
              </a:rPr>
              <a:t>I\4</a:t>
            </a:r>
            <a:r>
              <a:rPr dirty="0" sz="750" spc="-1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UfJlCI</a:t>
            </a:r>
            <a:r>
              <a:rPr dirty="0" sz="750" spc="-9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VAL.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no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uso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suas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atribr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icões </a:t>
            </a:r>
            <a:r>
              <a:rPr dirty="0" sz="750" spc="-10">
                <a:latin typeface="Arial MT"/>
                <a:cs typeface="Arial MT"/>
              </a:rPr>
              <a:t>legais.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constitucionais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acordo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colo</a:t>
            </a:r>
            <a:r>
              <a:rPr dirty="0" sz="7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0A0A0A"/>
                </a:solidFill>
                <a:latin typeface="Arial MT"/>
                <a:cs typeface="Arial MT"/>
              </a:rPr>
              <a:t>line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50505"/>
                </a:solidFill>
                <a:latin typeface="Arial MT"/>
                <a:cs typeface="Arial MT"/>
              </a:rPr>
              <a:t>confere</a:t>
            </a:r>
            <a:r>
              <a:rPr dirty="0" sz="750" spc="4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aí.</a:t>
            </a:r>
            <a:r>
              <a:rPr dirty="0" sz="750" spc="2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8*</a:t>
            </a:r>
            <a:r>
              <a:rPr dirty="0" sz="750" spc="1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LEI</a:t>
            </a:r>
            <a:r>
              <a:rPr dirty="0" sz="75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N*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823/2023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21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 spc="-70">
                <a:latin typeface="Arial MT"/>
                <a:cs typeface="Arial MT"/>
              </a:rPr>
              <a:t>*12</a:t>
            </a:r>
            <a:r>
              <a:rPr dirty="0" sz="750" spc="-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’2023. publ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cada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750" spc="1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21/12.'2023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D2D2D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25">
                <a:solidFill>
                  <a:srgbClr val="2D2D2D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11111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solidFill>
                  <a:srgbClr val="111111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B3B3B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20">
                <a:solidFill>
                  <a:srgbClr val="3B3B3B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Ü</a:t>
            </a:r>
            <a:r>
              <a:rPr dirty="0" u="sng" sz="750" spc="-55">
                <a:solidFill>
                  <a:srgbClr val="232323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2D2D2D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111111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50" spc="500">
                <a:solidFill>
                  <a:srgbClr val="111111"/>
                </a:solidFill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7414" y="4374500"/>
            <a:ext cx="1189990" cy="34417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u="sng" sz="700" spc="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34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00" spc="50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275"/>
              </a:spcBef>
            </a:pPr>
            <a:r>
              <a:rPr dirty="0" sz="1000" spc="-10">
                <a:latin typeface="Arial MT"/>
                <a:cs typeface="Arial MT"/>
              </a:rPr>
              <a:t>SEROPREVI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40584" y="4737396"/>
          <a:ext cx="6101080" cy="1568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0560"/>
                <a:gridCol w="4747895"/>
                <a:gridCol w="605789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11.25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Município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Seropédica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2.520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Instituto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Pre</a:t>
                      </a:r>
                      <a:r>
                        <a:rPr dirty="0" sz="75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v:üênciô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Scrv‹do«.s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Municipais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3.1.9.0.01.00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079115" algn="l"/>
                        </a:tabLst>
                      </a:pP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APOSEN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7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baseline="3703" sz="1125" spc="-22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ADORIAS</a:t>
                      </a:r>
                      <a:r>
                        <a:rPr dirty="0" baseline="3703" sz="112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R'-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FOR!’/IAS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\*inculaõos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Fu!</a:t>
                      </a:r>
                      <a:r>
                        <a:rPr dirty="0" sz="75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.t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4Út.000.00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6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I\1enu'encão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Operac.ona!izacão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Un.daões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Adm.nistrati</a:t>
                      </a:r>
                      <a:r>
                        <a:rPr dirty="0" sz="75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las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079115" algn="l"/>
                        </a:tabLst>
                      </a:pPr>
                      <a:r>
                        <a:rPr dirty="0" sz="750" spc="-40">
                          <a:latin typeface="Arial MT"/>
                          <a:cs typeface="Arial MT"/>
                        </a:rPr>
                        <a:t>OBRIGAR</a:t>
                      </a:r>
                      <a:r>
                        <a:rPr dirty="0" sz="7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r>
                        <a:rPr dirty="0" sz="750" spc="5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PROP. PREV.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750" spc="18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cursos</a:t>
                      </a:r>
                      <a:r>
                        <a:rPr dirty="0" sz="750" spc="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\*inculados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Fup‹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289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30.000.CO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9115" algn="l"/>
                        </a:tabLst>
                      </a:pPr>
                      <a:r>
                        <a:rPr dirty="0" sz="7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14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fiJAIS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SER‘'/l/OS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\*incuIaôos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156.540.?5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19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Totat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</a:t>
                      </a:r>
                      <a:r>
                        <a:rPr dirty="0" sz="75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188.540,95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288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12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2992120">
                        <a:lnSpc>
                          <a:spcPts val="869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638.540,95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10489">
                        <a:lnSpc>
                          <a:spcPts val="869"/>
                        </a:lnSpc>
                        <a:spcBef>
                          <a:spcPts val="21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638.S40,95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46253" y="6354097"/>
            <a:ext cx="5533390" cy="27495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0"/>
              </a:spcBef>
            </a:pPr>
            <a:r>
              <a:rPr dirty="0" sz="800" spc="-30">
                <a:latin typeface="Arial MT"/>
                <a:cs typeface="Arial MT"/>
              </a:rPr>
              <a:t>Ariigo 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51515"/>
                </a:solidFill>
                <a:latin typeface="Arial MT"/>
                <a:cs typeface="Arial MT"/>
              </a:rPr>
              <a:t>As</a:t>
            </a:r>
            <a:r>
              <a:rPr dirty="0" sz="8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despesas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C0C0C"/>
                </a:solidFill>
                <a:latin typeface="Arial MT"/>
                <a:cs typeface="Arial MT"/>
              </a:rPr>
              <a:t>decorrentes</a:t>
            </a:r>
            <a:r>
              <a:rPr dirty="0" sz="80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õa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ab°rtura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ôo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oresente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suoleme</a:t>
            </a:r>
            <a:r>
              <a:rPr dirty="0" sz="800" spc="-14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ntar,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s.reno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recursos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de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'rata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baseline="-10416" sz="1200" spc="-75">
                <a:latin typeface="Arial MT"/>
                <a:cs typeface="Arial MT"/>
              </a:rPr>
              <a:t>9</a:t>
            </a:r>
            <a:endParaRPr baseline="-10416" sz="1200">
              <a:latin typeface="Arial MT"/>
              <a:cs typeface="Arial MT"/>
            </a:endParaRPr>
          </a:p>
          <a:p>
            <a:pPr marL="464820">
              <a:lnSpc>
                <a:spcPct val="100000"/>
              </a:lnSpc>
              <a:spcBef>
                <a:spcPts val="50"/>
              </a:spcBef>
            </a:pPr>
            <a:r>
              <a:rPr dirty="0" sz="750" spc="-70">
                <a:solidFill>
                  <a:srgbClr val="070707"/>
                </a:solidFill>
                <a:latin typeface="Arial MT"/>
                <a:cs typeface="Arial MT"/>
              </a:rPr>
              <a:t>^.</a:t>
            </a:r>
            <a:r>
              <a:rPr dirty="0" sz="750" spc="-70">
                <a:solidFill>
                  <a:srgbClr val="0C0C0C"/>
                </a:solidFill>
                <a:latin typeface="Arial MT"/>
                <a:cs typeface="Arial MT"/>
              </a:rPr>
              <a:t>3</a:t>
            </a:r>
            <a:r>
              <a:rPr dirty="0" sz="7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parágrafo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1'</a:t>
            </a:r>
            <a:r>
              <a:rPr dirty="0" sz="750" spc="114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7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F</a:t>
            </a:r>
            <a:r>
              <a:rPr dirty="0" sz="750" spc="-10">
                <a:solidFill>
                  <a:srgbClr val="242424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latin typeface="Arial MT"/>
                <a:cs typeface="Arial MT"/>
              </a:rPr>
              <a:t>de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ral</a:t>
            </a:r>
            <a:r>
              <a:rPr dirty="0" sz="7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4.320,'64,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Inciso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Arial MT"/>
                <a:cs typeface="Arial MT"/>
              </a:rPr>
              <a:t>III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78234" y="6689959"/>
            <a:ext cx="152781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Insiso</a:t>
            </a:r>
            <a:r>
              <a:rPr dirty="0" sz="80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lt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0">
                <a:latin typeface="Arial MT"/>
                <a:cs typeface="Arial MT"/>
              </a:rPr>
              <a:t>-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Anulacão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3879" y="7012397"/>
            <a:ext cx="249491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5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75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44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latin typeface="Arial MT"/>
                <a:cs typeface="Arial MT"/>
              </a:rPr>
              <a:t>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84172" y="6688690"/>
            <a:ext cx="60325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9300"/>
              </a:lnSpc>
              <a:spcBef>
                <a:spcPts val="100"/>
              </a:spcBef>
            </a:pPr>
            <a:r>
              <a:rPr dirty="0" sz="750" spc="-30">
                <a:solidFill>
                  <a:srgbClr val="111111"/>
                </a:solidFill>
                <a:latin typeface="Arial MT"/>
                <a:cs typeface="Arial MT"/>
              </a:rPr>
              <a:t>R</a:t>
            </a:r>
            <a:r>
              <a:rPr dirty="0" sz="750" spc="-30">
                <a:latin typeface="Arial MT"/>
                <a:cs typeface="Arial MT"/>
              </a:rPr>
              <a:t>$638.54Ú.35</a:t>
            </a:r>
            <a:r>
              <a:rPr dirty="0" sz="750" spc="-10">
                <a:latin typeface="Arial MT"/>
                <a:cs typeface="Arial MT"/>
              </a:rPr>
              <a:t> Só38.540.95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004968" y="9499662"/>
            <a:ext cx="2774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e-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80">
                <a:solidFill>
                  <a:srgbClr val="5D5D5D"/>
                </a:solidFill>
                <a:latin typeface="Arial MT"/>
                <a:cs typeface="Arial MT"/>
              </a:rPr>
              <a:t>.'</a:t>
            </a:r>
            <a:r>
              <a:rPr dirty="0" sz="750" spc="-4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Arial MT"/>
                <a:cs typeface="Arial MT"/>
              </a:rPr>
              <a:t>,...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95453" y="9499662"/>
            <a:ext cx="3962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25">
                <a:solidFill>
                  <a:srgbClr val="484848"/>
                </a:solidFill>
                <a:latin typeface="Arial MT"/>
                <a:cs typeface="Arial MT"/>
              </a:rPr>
              <a:t>&gt;ag</a:t>
            </a:r>
            <a:r>
              <a:rPr dirty="0" sz="75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*.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5">
                <a:solidFill>
                  <a:srgbClr val="383838"/>
                </a:solidFill>
                <a:latin typeface="Arial MT"/>
                <a:cs typeface="Arial MT"/>
              </a:rPr>
              <a:t>•</a:t>
            </a:r>
            <a:r>
              <a:rPr dirty="0" sz="75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95">
                <a:solidFill>
                  <a:srgbClr val="3F3F3F"/>
                </a:solidFill>
                <a:latin typeface="Arial MT"/>
                <a:cs typeface="Arial MT"/>
              </a:rPr>
              <a:t>d</a:t>
            </a:r>
            <a:r>
              <a:rPr dirty="0" sz="750" spc="-195">
                <a:solidFill>
                  <a:srgbClr val="2D2D2D"/>
                </a:solidFill>
                <a:latin typeface="Arial MT"/>
                <a:cs typeface="Arial MT"/>
              </a:rPr>
              <a:t>_</a:t>
            </a:r>
            <a:r>
              <a:rPr dirty="0" sz="750" spc="-195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604" y="9531407"/>
            <a:ext cx="6170218" cy="8836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26240" y="5771254"/>
            <a:ext cx="2430322" cy="96898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27376" y="1427577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8742" y="920231"/>
            <a:ext cx="633467" cy="33823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77887" y="530450"/>
            <a:ext cx="293243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5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280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200">
              <a:lnSpc>
                <a:spcPct val="125299"/>
              </a:lnSpc>
              <a:spcBef>
                <a:spcPts val="44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68243" y="2131094"/>
            <a:ext cx="919480" cy="37655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u="sng" sz="75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8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465"/>
              </a:spcBef>
            </a:pPr>
            <a:r>
              <a:rPr dirty="0" sz="800" spc="45">
                <a:latin typeface="Arial MT"/>
                <a:cs typeface="Arial MT"/>
              </a:rPr>
              <a:t>SEROPREVI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758625" y="2525530"/>
          <a:ext cx="6109335" cy="2191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2625"/>
                <a:gridCol w="2917190"/>
                <a:gridCol w="1831975"/>
                <a:gridCol w="601345"/>
              </a:tblGrid>
              <a:tr h="146050">
                <a:tc>
                  <a:txBody>
                    <a:bodyPr/>
                    <a:lstStyle/>
                    <a:p>
                      <a:pPr marL="3365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11.25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Municipio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solidFill>
                            <a:srgbClr val="0C0C0C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r>
                        <a:rPr dirty="0" sz="800" spc="-325">
                          <a:solidFill>
                            <a:srgbClr val="0C0C0C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Courier New"/>
                          <a:cs typeface="Courier New"/>
                        </a:rPr>
                        <a:t>303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LJanu'encác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C'oerac.ona.izacão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Un.dades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Adm.nistrati‘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30">
                          <a:latin typeface="Courier New"/>
                          <a:cs typeface="Courier New"/>
                        </a:rPr>
                        <a:t>3M</a:t>
                      </a:r>
                      <a:r>
                        <a:rPr dirty="0" sz="800" spc="-175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 spc="-10">
                          <a:latin typeface="Courier New"/>
                          <a:cs typeface="Courier New"/>
                        </a:rPr>
                        <a:t>9G0400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85">
                          <a:latin typeface="Arial MT"/>
                          <a:cs typeface="Arial MT"/>
                        </a:rPr>
                        <a:t>TEí’.APO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DETERMINADO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*.'ir›culaÓos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PPPS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219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22.1C4.75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811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J1.9OD3.04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Oõr*qacões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Úeq.'rte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Pr.</a:t>
                      </a:r>
                      <a:r>
                        <a:rPr dirty="0" sz="7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vidêrcia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\*inculaÓos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276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3C'.000.*0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38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65">
                          <a:latin typeface="Courier New"/>
                          <a:cs typeface="Courier New"/>
                        </a:rPr>
                        <a:t>3.1.9</a:t>
                      </a:r>
                      <a:r>
                        <a:rPr dirty="0" sz="800" spc="-190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>
                          <a:latin typeface="Courier New"/>
                          <a:cs typeface="Courier New"/>
                        </a:rPr>
                        <a:t>0</a:t>
                      </a:r>
                      <a:r>
                        <a:rPr dirty="0" sz="800" spc="-375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 spc="-10">
                          <a:latin typeface="Courier New"/>
                          <a:cs typeface="Courier New"/>
                        </a:rPr>
                        <a:t>92.00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EXERC.CIGS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ARTERIORES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PESSOA.L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\*incuIados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Fur‹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1257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20.060,†0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129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20">
                          <a:latin typeface="Courier New"/>
                          <a:cs typeface="Courier New"/>
                        </a:rPr>
                        <a:t>J</a:t>
                      </a:r>
                      <a:r>
                        <a:rPr dirty="0" sz="800" spc="-200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 spc="-35">
                          <a:latin typeface="Courier New"/>
                          <a:cs typeface="Courier New"/>
                        </a:rPr>
                        <a:t>3</a:t>
                      </a:r>
                      <a:r>
                        <a:rPr dirty="0" sz="800" spc="-275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>
                          <a:latin typeface="Courier New"/>
                          <a:cs typeface="Courier New"/>
                        </a:rPr>
                        <a:t>OC</a:t>
                      </a:r>
                      <a:r>
                        <a:rPr dirty="0" sz="800" spc="-235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 spc="-10">
                          <a:latin typeface="Courier New"/>
                          <a:cs typeface="Courier New"/>
                        </a:rPr>
                        <a:t>44.00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IÁRUS</a:t>
                      </a:r>
                      <a:r>
                        <a:rPr dirty="0" sz="700" spc="1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CIVIL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257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30.0G0.CO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95">
                          <a:latin typeface="Courier New"/>
                          <a:cs typeface="Courier New"/>
                        </a:rPr>
                        <a:t>3.3.9.0.35.00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SER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\*I</a:t>
                      </a:r>
                      <a:r>
                        <a:rPr dirty="0" sz="7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700" spc="8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CONSUL</a:t>
                      </a:r>
                      <a:r>
                        <a:rPr dirty="0" sz="7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TOR</a:t>
                      </a:r>
                      <a:r>
                        <a:rPr dirty="0" sz="7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IA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R°.cursos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\*inculaclos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Fun‹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244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20.000.†0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581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119.03601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FiSICA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\.‘incuIados</a:t>
                      </a:r>
                      <a:r>
                        <a:rPr dirty="0" sz="750" spc="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Fuü‹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2636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25.37ó,20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5684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3.3Ü04700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OBRIGAR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TRIBUTÁH</a:t>
                      </a:r>
                      <a:r>
                        <a:rPr dirty="0" sz="7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IAS</a:t>
                      </a:r>
                      <a:r>
                        <a:rPr dirty="0" sz="700" spc="9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CONT</a:t>
                      </a:r>
                      <a:r>
                        <a:rPr dirty="0" sz="7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RIBUTIVAS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\‘incuIaÓos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ao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Fun: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1758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6.000.ü0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10">
                          <a:latin typeface="Courier New"/>
                          <a:cs typeface="Courier New"/>
                        </a:rPr>
                        <a:t>13.9.091.00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ENTE</a:t>
                      </a:r>
                      <a:r>
                        <a:rPr dirty="0" sz="7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NUAS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JUDIC</a:t>
                      </a:r>
                      <a:r>
                        <a:rPr dirty="0" sz="7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IAIS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+.‘incuIedos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Fu°.‹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727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5.^uG0.00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3716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45"/>
                        </a:spcBef>
                      </a:pPr>
                      <a:r>
                        <a:rPr dirty="0" sz="800" spc="-25">
                          <a:solidFill>
                            <a:srgbClr val="111111"/>
                          </a:solidFill>
                          <a:latin typeface="Courier New"/>
                          <a:cs typeface="Courier New"/>
                        </a:rPr>
                        <a:t>4.490</a:t>
                      </a:r>
                      <a:r>
                        <a:rPr dirty="0" sz="800" spc="-280">
                          <a:solidFill>
                            <a:srgbClr val="111111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Courier New"/>
                          <a:cs typeface="Courier New"/>
                        </a:rPr>
                        <a:t>52.00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QUIPAMENT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00" spc="10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íQAT</a:t>
                      </a:r>
                      <a:r>
                        <a:rPr dirty="0" sz="7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ER1AL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PEREAGE</a:t>
                      </a:r>
                      <a:r>
                        <a:rPr dirty="0" sz="7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7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\*inculacios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00" spc="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FufJ‹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?G.0C0.00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71450">
                <a:tc gridSpan="3">
                  <a:txBody>
                    <a:bodyPr/>
                    <a:lstStyle/>
                    <a:p>
                      <a:pPr marL="33045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5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1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188.540,95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19"/>
                </a:tc>
              </a:tr>
              <a:tr h="161925">
                <a:tc gridSpan="3">
                  <a:txBody>
                    <a:bodyPr/>
                    <a:lstStyle/>
                    <a:p>
                      <a:pPr marL="33013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188.540,95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30810">
                <a:tc gridSpan="3">
                  <a:txBody>
                    <a:bodyPr/>
                    <a:lstStyle/>
                    <a:p>
                      <a:pPr algn="r" marR="45275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638.540,95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985931" y="4779412"/>
            <a:ext cx="3757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4675" algn="l"/>
              </a:tabLst>
            </a:pPr>
            <a:r>
              <a:rPr dirty="0" sz="800" spc="-10">
                <a:latin typeface="Cambria"/>
                <a:cs typeface="Cambria"/>
              </a:rPr>
              <a:t>Acido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242424"/>
                </a:solidFill>
                <a:latin typeface="Cambria"/>
                <a:cs typeface="Cambria"/>
              </a:rPr>
              <a:t>3'</a:t>
            </a:r>
            <a:r>
              <a:rPr dirty="0" sz="800" spc="2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Cambria"/>
                <a:cs typeface="Cambria"/>
              </a:rPr>
              <a:t>-</a:t>
            </a:r>
            <a:r>
              <a:rPr dirty="0" sz="800">
                <a:solidFill>
                  <a:srgbClr val="1C1C1C"/>
                </a:solidFill>
                <a:latin typeface="Cambria"/>
                <a:cs typeface="Cambria"/>
              </a:rPr>
              <a:t>	</a:t>
            </a:r>
            <a:r>
              <a:rPr dirty="0" sz="800" spc="-85">
                <a:latin typeface="Courier New"/>
                <a:cs typeface="Courier New"/>
              </a:rPr>
              <a:t>Revogadas</a:t>
            </a:r>
            <a:r>
              <a:rPr dirty="0" sz="800" spc="-160">
                <a:latin typeface="Courier New"/>
                <a:cs typeface="Courier New"/>
              </a:rPr>
              <a:t> </a:t>
            </a:r>
            <a:r>
              <a:rPr dirty="0" sz="800" spc="-90">
                <a:latin typeface="Courier New"/>
                <a:cs typeface="Courier New"/>
              </a:rPr>
              <a:t>asdisoos+çoesem</a:t>
            </a:r>
            <a:r>
              <a:rPr dirty="0" sz="800" spc="-145">
                <a:latin typeface="Courier New"/>
                <a:cs typeface="Courier New"/>
              </a:rPr>
              <a:t> </a:t>
            </a:r>
            <a:r>
              <a:rPr dirty="0" sz="800" spc="-100">
                <a:latin typeface="Courier New"/>
                <a:cs typeface="Courier New"/>
              </a:rPr>
              <a:t>corzáho.</a:t>
            </a:r>
            <a:r>
              <a:rPr dirty="0" sz="800" spc="-220">
                <a:latin typeface="Courier New"/>
                <a:cs typeface="Courier New"/>
              </a:rPr>
              <a:t> </a:t>
            </a:r>
            <a:r>
              <a:rPr dirty="0" sz="800" spc="-155">
                <a:latin typeface="Courier New"/>
                <a:cs typeface="Courier New"/>
              </a:rPr>
              <a:t>Publ1que-se.</a:t>
            </a:r>
            <a:r>
              <a:rPr dirty="0" sz="800" spc="-110">
                <a:latin typeface="Courier New"/>
                <a:cs typeface="Courier New"/>
              </a:rPr>
              <a:t> </a:t>
            </a:r>
            <a:r>
              <a:rPr dirty="0" sz="800" spc="-125">
                <a:latin typeface="Courier New"/>
                <a:cs typeface="Courier New"/>
              </a:rPr>
              <a:t>a0xe-se</a:t>
            </a:r>
            <a:r>
              <a:rPr dirty="0" sz="800" spc="-170">
                <a:latin typeface="Courier New"/>
                <a:cs typeface="Courier New"/>
              </a:rPr>
              <a:t> </a:t>
            </a:r>
            <a:r>
              <a:rPr dirty="0" sz="800" spc="-25">
                <a:latin typeface="Courier New"/>
                <a:cs typeface="Courier New"/>
              </a:rPr>
              <a:t>e</a:t>
            </a:r>
            <a:r>
              <a:rPr dirty="0" sz="800" spc="-285">
                <a:latin typeface="Courier New"/>
                <a:cs typeface="Courier New"/>
              </a:rPr>
              <a:t> </a:t>
            </a:r>
            <a:r>
              <a:rPr dirty="0" sz="800" spc="-114">
                <a:latin typeface="Courier New"/>
                <a:cs typeface="Courier New"/>
              </a:rPr>
              <a:t>cumpra-</a:t>
            </a:r>
            <a:r>
              <a:rPr dirty="0" sz="800" spc="-25">
                <a:latin typeface="Courier New"/>
                <a:cs typeface="Courier New"/>
              </a:rPr>
              <a:t>se.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11520" y="5498788"/>
            <a:ext cx="8261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Gabinete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Pre‘eit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06766" y="5498788"/>
            <a:ext cx="7175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ôe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agos'o.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0C0C0C"/>
                </a:solidFill>
                <a:latin typeface="Arial MT"/>
                <a:cs typeface="Arial MT"/>
              </a:rPr>
              <a:t>2Ü24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2025-07-23T19:20:54Z</dcterms:created>
  <dcterms:modified xsi:type="dcterms:W3CDTF">2025-07-23T19:20:54Z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