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4692" y="1493090"/>
            <a:ext cx="6170218" cy="1523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6058" y="731310"/>
            <a:ext cx="633467" cy="60028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36011" y="9596920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722693" y="9017965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3655" y="3623031"/>
            <a:ext cx="2725738" cy="9446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19647" y="8528903"/>
            <a:ext cx="3946991" cy="11579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5675" y="554572"/>
            <a:ext cx="294195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3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60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8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3335" marR="1861820">
              <a:lnSpc>
                <a:spcPct val="128000"/>
              </a:lnSpc>
              <a:spcBef>
                <a:spcPts val="409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80808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80808"/>
                </a:solidFill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15208" y="1708163"/>
            <a:ext cx="17538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Dccreto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Ñ‘</a:t>
            </a:r>
            <a:r>
              <a:rPr dirty="0" sz="750" spc="-8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2728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22</a:t>
            </a:r>
            <a:r>
              <a:rPr dirty="0" sz="750" spc="30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ûgosto.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2C24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8042" y="2119779"/>
            <a:ext cx="2632710" cy="2432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>
              <a:lnSpc>
                <a:spcPts val="825"/>
              </a:lnSpc>
              <a:spcBef>
                <a:spcPts val="100"/>
              </a:spcBef>
            </a:pPr>
            <a:r>
              <a:rPr dirty="0" sz="700" spc="-10">
                <a:latin typeface="Lucida Sans Unicode"/>
                <a:cs typeface="Lucida Sans Unicode"/>
              </a:rPr>
              <a:t>Abre</a:t>
            </a:r>
            <a:r>
              <a:rPr dirty="0" sz="700" spc="-40"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orédiio</a:t>
            </a:r>
            <a:r>
              <a:rPr dirty="0" sz="700" spc="-10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suulemen</a:t>
            </a:r>
            <a:r>
              <a:rPr dirty="0" sz="700" spc="-16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A0A0A"/>
                </a:solidFill>
                <a:latin typeface="Lucida Sans Unicode"/>
                <a:cs typeface="Lucida Sans Unicode"/>
              </a:rPr>
              <a:t>lar</a:t>
            </a:r>
            <a:r>
              <a:rPr dirty="0" sz="700" spc="1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242424"/>
                </a:solidFill>
                <a:latin typeface="Lucida Sans Unicode"/>
                <a:cs typeface="Lucida Sans Unicode"/>
              </a:rPr>
              <a:t>.o</a:t>
            </a:r>
            <a:r>
              <a:rPr dirty="0" sz="700" spc="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valor</a:t>
            </a:r>
            <a:r>
              <a:rPr dirty="0" sz="700">
                <a:latin typeface="Lucida Sans Unicode"/>
                <a:cs typeface="Lucida Sans Unicode"/>
              </a:rPr>
              <a:t> </a:t>
            </a:r>
            <a:r>
              <a:rPr dirty="0" sz="700" spc="-45">
                <a:solidFill>
                  <a:srgbClr val="0C0C0C"/>
                </a:solidFill>
                <a:latin typeface="Lucida Sans Unicode"/>
                <a:cs typeface="Lucida Sans Unicode"/>
              </a:rPr>
              <a:t>tot</a:t>
            </a:r>
            <a:r>
              <a:rPr dirty="0" sz="700" spc="-45">
                <a:solidFill>
                  <a:srgbClr val="262626"/>
                </a:solidFill>
                <a:latin typeface="Lucida Sans Unicode"/>
                <a:cs typeface="Lucida Sans Unicode"/>
              </a:rPr>
              <a:t>a.</a:t>
            </a:r>
            <a:r>
              <a:rPr dirty="0" sz="7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7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RS10û.000,00.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 spc="-20">
                <a:solidFill>
                  <a:srgbClr val="1C1C1C"/>
                </a:solidFill>
                <a:latin typeface="Lucida Sans Unicode"/>
                <a:cs typeface="Lucida Sans Unicode"/>
              </a:rPr>
              <a:t>șa</a:t>
            </a:r>
            <a:r>
              <a:rPr dirty="0" sz="700" spc="-20">
                <a:latin typeface="Lucida Sans Unicode"/>
                <a:cs typeface="Lucida Sans Unicode"/>
              </a:rPr>
              <a:t>ra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ts val="885"/>
              </a:lnSpc>
            </a:pPr>
            <a:r>
              <a:rPr dirty="0" sz="750" spc="-25">
                <a:latin typeface="Lucida Sans Unicode"/>
                <a:cs typeface="Lucida Sans Unicode"/>
              </a:rPr>
              <a:t>’ins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a,ue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sc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es</a:t>
            </a:r>
            <a:r>
              <a:rPr dirty="0" sz="750" spc="-50">
                <a:latin typeface="Lucida Sans Unicode"/>
                <a:cs typeface="Lucida Sans Unicode"/>
              </a:rPr>
              <a:t>Dec</a:t>
            </a:r>
            <a:r>
              <a:rPr dirty="0" sz="750" spc="-45">
                <a:latin typeface="Lucida Sans Unicode"/>
                <a:cs typeface="Lucida Sans Unicode"/>
              </a:rPr>
              <a:t> fts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da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oü!ras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providč'ns.as.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02754" y="2831029"/>
            <a:ext cx="5996940" cy="631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8190">
              <a:lnSpc>
                <a:spcPct val="146600"/>
              </a:lnSpc>
              <a:spcBef>
                <a:spcPts val="100"/>
              </a:spcBef>
            </a:pP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PRE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F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h1iJ</a:t>
            </a:r>
            <a:r>
              <a:rPr dirty="0" sz="750" spc="-10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îClCl*AL.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81818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30">
                <a:latin typeface="Lucida Sans Unicode"/>
                <a:cs typeface="Lucida Sans Unicode"/>
              </a:rPr>
              <a:t> suas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atribuicÕes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I°.gais,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conati‹ucionais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A0A0A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60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cordo</a:t>
            </a:r>
            <a:r>
              <a:rPr dirty="0" sz="7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Lucida Sans Unicode"/>
                <a:cs typeface="Lucida Sans Unicode"/>
              </a:rPr>
              <a:t>cole</a:t>
            </a:r>
            <a:r>
              <a:rPr dirty="0" sz="75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que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lhe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con.fere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ad.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UI</a:t>
            </a:r>
            <a:r>
              <a:rPr dirty="0" sz="750" spc="26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N*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623'202</a:t>
            </a:r>
            <a:r>
              <a:rPr dirty="0" sz="750" spc="-45">
                <a:solidFill>
                  <a:srgbClr val="4F4F4F"/>
                </a:solidFill>
                <a:latin typeface="Lucida Sans Unicode"/>
                <a:cs typeface="Lucida Sans Unicode"/>
              </a:rPr>
              <a:t>3</a:t>
            </a:r>
            <a:r>
              <a:rPr dirty="0" sz="750" spc="-16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dataõa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21*12/2†23.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publ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cada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21/1ź!2023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50">
                <a:solidFill>
                  <a:srgbClr val="0A0A0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solidFill>
                  <a:srgbClr val="0A0A0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55">
                <a:solidFill>
                  <a:srgbClr val="26262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40">
                <a:solidFill>
                  <a:srgbClr val="343434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3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5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2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1313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3754" y="4435566"/>
            <a:ext cx="2495550" cy="34925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00" spc="-25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sng" sz="700" spc="-8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ções</a:t>
            </a:r>
            <a:r>
              <a:rPr dirty="0" u="sng" sz="700" spc="11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1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00" spc="50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endParaRPr sz="700">
              <a:latin typeface="Lucida Sans Unicode"/>
              <a:cs typeface="Lucida Sans Unicode"/>
            </a:endParaRPr>
          </a:p>
          <a:p>
            <a:pPr marL="52069">
              <a:lnSpc>
                <a:spcPct val="100000"/>
              </a:lnSpc>
              <a:spcBef>
                <a:spcPts val="32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56007" y="4804179"/>
          <a:ext cx="6104255" cy="92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925444"/>
                <a:gridCol w="1826260"/>
                <a:gridCol w="60388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2.6G8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Ł.JõnutEncäo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sz="75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GpErac.onaiizaçáo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Un,daces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A4mïnistrativas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9065">
                <a:tc>
                  <a:txBody>
                    <a:bodyPr/>
                    <a:lstStyle/>
                    <a:p>
                      <a:pPr marL="3175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DEí’.OAIS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1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RVIGOS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TERC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rpos'os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10C.000,00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87960">
                <a:tc gridSpan="3">
                  <a:txBody>
                    <a:bodyPr/>
                    <a:lstStyle/>
                    <a:p>
                      <a:pPr marL="32988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do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</a:tr>
              <a:tr h="158115">
                <a:tc gridSpan="3">
                  <a:txBody>
                    <a:bodyPr/>
                    <a:lstStyle/>
                    <a:p>
                      <a:pPr marL="33020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43865">
                        <a:lnSpc>
                          <a:spcPts val="890"/>
                        </a:lnSpc>
                        <a:spcBef>
                          <a:spcPts val="7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ts val="890"/>
                        </a:lnSpc>
                        <a:spcBef>
                          <a:spcPts val="7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88485" y="5765412"/>
            <a:ext cx="55384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865" marR="5080" indent="-431800">
              <a:lnSpc>
                <a:spcPct val="106600"/>
              </a:lnSpc>
              <a:spcBef>
                <a:spcPts val="100"/>
              </a:spcBef>
            </a:pPr>
            <a:r>
              <a:rPr dirty="0" sz="750" spc="-75">
                <a:latin typeface="Lucida Sans Unicode"/>
                <a:cs typeface="Lucida Sans Unicode"/>
              </a:rPr>
              <a:t>Artigo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2’</a:t>
            </a:r>
            <a:r>
              <a:rPr dirty="0" sz="7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95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dessesas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desorrentes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abertura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do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presente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crédito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suolementar.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seráo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cob=.rtas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com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recu°sos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C0C0C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'rata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Anigo </a:t>
            </a:r>
            <a:r>
              <a:rPr dirty="0" sz="750" spc="-65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parägrafo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1</a:t>
            </a:r>
            <a:r>
              <a:rPr dirty="0" sz="750">
                <a:solidFill>
                  <a:srgbClr val="646464"/>
                </a:solidFill>
                <a:latin typeface="Lucida Sans Unicode"/>
                <a:cs typeface="Lucida Sans Unicode"/>
              </a:rPr>
              <a:t>'</a:t>
            </a:r>
            <a:r>
              <a:rPr dirty="0" sz="750" spc="3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Lei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Federal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N'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4.320’64.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lnciso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99365" y="6088406"/>
            <a:ext cx="153035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520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lnoisc</a:t>
            </a:r>
            <a:r>
              <a:rPr dirty="0" sz="750" spc="1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50505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51515"/>
                </a:solidFill>
                <a:latin typeface="Lucida Sans Unicode"/>
                <a:cs typeface="Lucida Sans Unicode"/>
              </a:rPr>
              <a:t>ce</a:t>
            </a:r>
            <a:r>
              <a:rPr dirty="0" sz="75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Arrecadacáo: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Lucida Sans Unicode"/>
                <a:cs typeface="Lucida Sans Unicode"/>
              </a:rPr>
              <a:t>Anuìaç</a:t>
            </a:r>
            <a:r>
              <a:rPr dirty="0" sz="750" spc="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0F0F0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Doteçáo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3163" y="6435142"/>
            <a:ext cx="250444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750" spc="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3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8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95">
                <a:latin typeface="Lucida Sans Unicode"/>
                <a:cs typeface="Lucida Sans Unicode"/>
              </a:rPr>
              <a:t> </a:t>
            </a:r>
            <a:r>
              <a:rPr dirty="0" sz="900" spc="4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06639" y="6091452"/>
            <a:ext cx="6013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52000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R$100.000.00</a:t>
            </a:r>
            <a:r>
              <a:rPr dirty="0" sz="750" spc="-10">
                <a:latin typeface="Lucida Sans Unicode"/>
                <a:cs typeface="Lucida Sans Unicode"/>
              </a:rPr>
              <a:t> S100C00.00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2656" y="6749412"/>
            <a:ext cx="582295" cy="514984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20"/>
              </a:spcBef>
            </a:pPr>
            <a:r>
              <a:rPr dirty="0" sz="700" spc="-10">
                <a:latin typeface="Lucida Sans Unicode"/>
                <a:cs typeface="Lucida Sans Unicode"/>
              </a:rPr>
              <a:t>01.09</a:t>
            </a:r>
            <a:endParaRPr sz="7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latin typeface="Lucida Sans Unicode"/>
                <a:cs typeface="Lucida Sans Unicode"/>
              </a:rPr>
              <a:t>2.80õ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 spc="-25">
                <a:solidFill>
                  <a:srgbClr val="1A1A1A"/>
                </a:solidFill>
                <a:latin typeface="Lucida Sans Unicode"/>
                <a:cs typeface="Lucida Sans Unicode"/>
              </a:rPr>
              <a:t>3.3.0.G.</a:t>
            </a:r>
            <a:r>
              <a:rPr dirty="0" sz="700" spc="-25">
                <a:latin typeface="Lucida Sans Unicode"/>
                <a:cs typeface="Lucida Sans Unicode"/>
              </a:rPr>
              <a:t>39.05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18953" y="6749412"/>
            <a:ext cx="2694940" cy="514984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20"/>
              </a:spcBef>
            </a:pPr>
            <a:r>
              <a:rPr dirty="0" sz="700">
                <a:latin typeface="Lucida Sans Unicode"/>
                <a:cs typeface="Lucida Sans Unicode"/>
              </a:rPr>
              <a:t>Secretaria</a:t>
            </a:r>
            <a:r>
              <a:rPr dirty="0" sz="700" spc="17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MunicipaI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4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Educação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 spc="-30">
                <a:latin typeface="Lucida Sans Unicode"/>
                <a:cs typeface="Lucida Sans Unicode"/>
              </a:rPr>
              <a:t>Mzau!encác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e </a:t>
            </a:r>
            <a:r>
              <a:rPr dirty="0" sz="750" spc="-45">
                <a:latin typeface="Lucida Sans Unicode"/>
                <a:cs typeface="Lucida Sans Unicode"/>
              </a:rPr>
              <a:t>Ooeracïona'izacão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das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Un.daoes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Admïnîstrati‘zas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>
                <a:latin typeface="Lucida Sans Unicode"/>
                <a:cs typeface="Lucida Sans Unicode"/>
              </a:rPr>
              <a:t>DEMAIS</a:t>
            </a:r>
            <a:r>
              <a:rPr dirty="0" sz="700" spc="155">
                <a:latin typeface="Lucida Sans Unicode"/>
                <a:cs typeface="Lucida Sans Unicode"/>
              </a:rPr>
              <a:t> </a:t>
            </a:r>
            <a:r>
              <a:rPr dirty="0" sz="700" spc="65">
                <a:latin typeface="Lucida Sans Unicode"/>
                <a:cs typeface="Lucida Sans Unicode"/>
              </a:rPr>
              <a:t>SERV</a:t>
            </a:r>
            <a:r>
              <a:rPr dirty="0" sz="700" spc="-1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ICOS</a:t>
            </a:r>
            <a:r>
              <a:rPr dirty="0" sz="700" spc="7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45">
                <a:latin typeface="Lucida Sans Unicode"/>
                <a:cs typeface="Lucida Sans Unicode"/>
              </a:rPr>
              <a:t> </a:t>
            </a:r>
            <a:r>
              <a:rPr dirty="0" sz="700" spc="55">
                <a:latin typeface="Lucida Sans Unicode"/>
                <a:cs typeface="Lucida Sans Unicode"/>
              </a:rPr>
              <a:t>TERCE</a:t>
            </a:r>
            <a:r>
              <a:rPr dirty="0" sz="700" spc="-105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I</a:t>
            </a:r>
            <a:r>
              <a:rPr dirty="0" sz="700">
                <a:latin typeface="Lucida Sans Unicode"/>
                <a:cs typeface="Lucida Sans Unicode"/>
              </a:rPr>
              <a:t>ROS</a:t>
            </a:r>
            <a:r>
              <a:rPr dirty="0" sz="700" spc="114">
                <a:latin typeface="Lucida Sans Unicode"/>
                <a:cs typeface="Lucida Sans Unicode"/>
              </a:rPr>
              <a:t> </a:t>
            </a:r>
            <a:r>
              <a:rPr dirty="0" sz="700" spc="-16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700" spc="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70">
                <a:latin typeface="Lucida Sans Unicode"/>
                <a:cs typeface="Lucida Sans Unicode"/>
              </a:rPr>
              <a:t>PESSOA</a:t>
            </a:r>
            <a:r>
              <a:rPr dirty="0" sz="700" spc="26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JUR</a:t>
            </a:r>
            <a:r>
              <a:rPr dirty="0" sz="700" spc="-6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ÍDICA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01107" y="7132301"/>
            <a:ext cx="7385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Royalties</a:t>
            </a:r>
            <a:r>
              <a:rPr dirty="0" sz="700" spc="40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União</a:t>
            </a:r>
            <a:endParaRPr sz="70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3926641" y="7308916"/>
          <a:ext cx="283718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7389"/>
                <a:gridCol w="78295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19"/>
                        </a:lnSpc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TotaI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Ativ</a:t>
                      </a:r>
                      <a:r>
                        <a:rPr dirty="0" sz="70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idade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5890">
                <a:tc>
                  <a:txBody>
                    <a:bodyPr/>
                    <a:lstStyle/>
                    <a:p>
                      <a:pPr marL="669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81945" y="7793526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Lucida Sans Unicode"/>
                <a:cs typeface="Lucida Sans Unicode"/>
              </a:rPr>
              <a:t>Ar:!gc</a:t>
            </a:r>
            <a:r>
              <a:rPr dirty="0" sz="700" spc="-10"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70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35">
                <a:solidFill>
                  <a:srgbClr val="0E0E0E"/>
                </a:solidFill>
                <a:latin typeface="Lucida Sans Unicode"/>
                <a:cs typeface="Lucida Sans Unicode"/>
              </a:rPr>
              <a:t>-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40864" y="7793526"/>
            <a:ext cx="31896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Revogadas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E0E0E"/>
                </a:solidFill>
                <a:latin typeface="Lucida Sans Unicode"/>
                <a:cs typeface="Lucida Sans Unicode"/>
              </a:rPr>
              <a:t>as</a:t>
            </a:r>
            <a:r>
              <a:rPr dirty="0" sz="70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diSpos.ções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em</a:t>
            </a:r>
            <a:r>
              <a:rPr dirty="0" sz="70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cor.tráric.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Publiqu°-</a:t>
            </a:r>
            <a:r>
              <a:rPr dirty="0" sz="700">
                <a:latin typeface="Lucida Sans Unicode"/>
                <a:cs typeface="Lucida Sans Unicode"/>
              </a:rPr>
              <a:t>se.</a:t>
            </a:r>
            <a:r>
              <a:rPr dirty="0" sz="700" spc="45">
                <a:latin typeface="Lucida Sans Unicode"/>
                <a:cs typeface="Lucida Sans Unicode"/>
              </a:rPr>
              <a:t> </a:t>
            </a:r>
            <a:r>
              <a:rPr dirty="0" sz="700" spc="-45">
                <a:latin typeface="Lucida Sans Unicode"/>
                <a:cs typeface="Lucida Sans Unicode"/>
              </a:rPr>
              <a:t>afïxe-</a:t>
            </a:r>
            <a:r>
              <a:rPr dirty="0" sz="700">
                <a:latin typeface="Lucida Sans Unicode"/>
                <a:cs typeface="Lucida Sans Unicode"/>
              </a:rPr>
              <a:t>se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55">
                <a:latin typeface="Lucida Sans Unicode"/>
                <a:cs typeface="Lucida Sans Unicode"/>
              </a:rPr>
              <a:t> </a:t>
            </a:r>
            <a:r>
              <a:rPr dirty="0" sz="700" spc="-40">
                <a:solidFill>
                  <a:srgbClr val="111111"/>
                </a:solidFill>
                <a:latin typeface="Lucida Sans Unicode"/>
                <a:cs typeface="Lucida Sans Unicode"/>
              </a:rPr>
              <a:t>cu</a:t>
            </a:r>
            <a:r>
              <a:rPr dirty="0" sz="700" spc="-40">
                <a:latin typeface="Lucida Sans Unicode"/>
                <a:cs typeface="Lucida Sans Unicode"/>
              </a:rPr>
              <a:t>mpra-</a:t>
            </a:r>
            <a:r>
              <a:rPr dirty="0" sz="700" spc="-25">
                <a:latin typeface="Lucida Sans Unicode"/>
                <a:cs typeface="Lucida Sans Unicode"/>
              </a:rPr>
              <a:t>se.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80030" y="7135093"/>
            <a:ext cx="4819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Lucida Sans Unicode"/>
                <a:cs typeface="Lucida Sans Unicode"/>
              </a:rPr>
              <a:t>100.000.GO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2025-07-23T19:44:38Z</dcterms:created>
  <dcterms:modified xsi:type="dcterms:W3CDTF">2025-07-23T19:44:38Z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