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4284" y="780064"/>
            <a:ext cx="633467" cy="5972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7282" y="9630438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73964" y="9051485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78146" y="1522038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1018" y="3662644"/>
            <a:ext cx="2719647" cy="944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9194" y="597232"/>
            <a:ext cx="292989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4604" marR="1852295">
              <a:lnSpc>
                <a:spcPct val="117500"/>
              </a:lnSpc>
              <a:spcBef>
                <a:spcPts val="465"/>
              </a:spcBef>
            </a:pPr>
            <a:r>
              <a:rPr dirty="0" sz="800" spc="-45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87665" y="1732286"/>
            <a:ext cx="2731135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Ü‘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273*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28</a:t>
            </a:r>
            <a:r>
              <a:rPr dirty="0" sz="800" spc="3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agosto.</a:t>
            </a:r>
            <a:r>
              <a:rPr dirty="0" sz="80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2†2*.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167640" indent="3810">
              <a:lnSpc>
                <a:spcPts val="86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créõi‹o</a:t>
            </a:r>
            <a:r>
              <a:rPr dirty="0" sz="800" spc="-10">
                <a:latin typeface="Arial MT"/>
                <a:cs typeface="Arial MT"/>
              </a:rPr>
              <a:t> s'ioIemertar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Arial MT"/>
                <a:cs typeface="Arial MT"/>
              </a:rPr>
              <a:t>do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valor</a:t>
            </a:r>
            <a:r>
              <a:rPr dirty="0" sz="80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jota.</a:t>
            </a:r>
            <a:r>
              <a:rPr dirty="0" sz="8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Arial MT"/>
                <a:cs typeface="Arial MT"/>
              </a:rPr>
              <a:t>RS80.00Ü.00,</a:t>
            </a:r>
            <a:r>
              <a:rPr dirty="0" sz="80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fins</a:t>
            </a:r>
            <a:r>
              <a:rPr dirty="0" sz="800" spc="-4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Arial MT"/>
                <a:cs typeface="Arial MT"/>
              </a:rPr>
              <a:t>esDcc</a:t>
            </a:r>
            <a:r>
              <a:rPr dirty="0" sz="80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c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õa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atras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pro’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idÊ’rcias.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1161" y="2868865"/>
            <a:ext cx="599249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7555">
              <a:lnSpc>
                <a:spcPct val="140000"/>
              </a:lnSpc>
              <a:spcBef>
                <a:spcPts val="100"/>
              </a:spcBef>
            </a:pPr>
            <a:r>
              <a:rPr dirty="0" sz="800" spc="-75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PREFEI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i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I\1UtJlCl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VAL.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ôe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acordo</a:t>
            </a:r>
            <a:r>
              <a:rPr dirty="0" sz="800" spc="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cola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32323"/>
                </a:solidFill>
                <a:latin typeface="Arial MT"/>
                <a:cs typeface="Arial MT"/>
              </a:rPr>
              <a:t>lhe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confere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8‘</a:t>
            </a:r>
            <a:r>
              <a:rPr dirty="0" sz="800" spc="29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ôa</a:t>
            </a:r>
            <a:r>
              <a:rPr dirty="0" sz="800" spc="50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Ü°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Arial MT"/>
                <a:cs typeface="Arial MT"/>
              </a:rPr>
              <a:t>623.’2023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51515"/>
                </a:solidFill>
                <a:latin typeface="Arial MT"/>
                <a:cs typeface="Arial MT"/>
              </a:rPr>
              <a:t>datada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21*12’2023.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45">
                <a:solidFill>
                  <a:srgbClr val="0F0F0F"/>
                </a:solidFill>
                <a:latin typeface="Arial MT"/>
                <a:cs typeface="Arial MT"/>
              </a:rPr>
              <a:t>pubT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cada</a:t>
            </a:r>
            <a:r>
              <a:rPr dirty="0" sz="80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21/12/2C23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10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3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10">
                <a:solidFill>
                  <a:srgbClr val="050505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5">
                <a:solidFill>
                  <a:srgbClr val="050505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05050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85">
                <a:solidFill>
                  <a:srgbClr val="505050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 </a:t>
            </a:r>
            <a:r>
              <a:rPr dirty="0" u="sng" sz="80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6D6D6D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30">
                <a:solidFill>
                  <a:srgbClr val="6D6D6D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21212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21212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8523" y="4435087"/>
            <a:ext cx="249491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u="sng" sz="80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5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80"/>
              </a:spcBef>
            </a:pPr>
            <a:r>
              <a:rPr dirty="0" sz="800" spc="60" b="1">
                <a:latin typeface="Arial"/>
                <a:cs typeface="Arial"/>
              </a:rPr>
              <a:t>PREFEITURA</a:t>
            </a:r>
            <a:r>
              <a:rPr dirty="0" sz="800" spc="170" b="1"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85" b="1">
                <a:latin typeface="Arial"/>
                <a:cs typeface="Arial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12732" y="4841346"/>
          <a:ext cx="6103620" cy="922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903219"/>
                <a:gridCol w="1860550"/>
                <a:gridCol w="58991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Municipal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1.1Ú9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800" spc="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a°qcs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INSS.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*rev.dência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32384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*.3.9.0.7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'</a:t>
                      </a:r>
                      <a:r>
                        <a:rPr dirty="0" sz="800" spc="8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Priiac!õal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D:viõa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Coütrütual</a:t>
                      </a:r>
                      <a:r>
                        <a:rPr dirty="0" sz="800" spc="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,’</a:t>
                      </a:r>
                      <a:r>
                        <a:rPr dirty="0" sz="800" spc="3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Arrecadacáo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</a:t>
                      </a:r>
                      <a:r>
                        <a:rPr dirty="0" sz="80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sos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90.000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9865">
                <a:tc gridSpan="3">
                  <a:txBody>
                    <a:bodyPr/>
                    <a:lstStyle/>
                    <a:p>
                      <a:pPr marL="32918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56845">
                <a:tc gridSpan="3">
                  <a:txBody>
                    <a:bodyPr/>
                    <a:lstStyle/>
                    <a:p>
                      <a:pPr marL="32918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Unidade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6926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46787" y="5806292"/>
            <a:ext cx="552259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92125" marR="5080" indent="-480059">
              <a:lnSpc>
                <a:spcPts val="940"/>
              </a:lnSpc>
              <a:spcBef>
                <a:spcPts val="145"/>
              </a:spcBef>
            </a:pP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2’</a:t>
            </a:r>
            <a:r>
              <a:rPr dirty="0" sz="80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desses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E0E0E"/>
                </a:solidFill>
                <a:latin typeface="Arial MT"/>
                <a:cs typeface="Arial MT"/>
              </a:rPr>
              <a:t>Óeoorrentes</a:t>
            </a:r>
            <a:r>
              <a:rPr dirty="0" sz="80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212121"/>
                </a:solidFill>
                <a:latin typeface="Arial MT"/>
                <a:cs typeface="Arial MT"/>
              </a:rPr>
              <a:t>õo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serao</a:t>
            </a:r>
            <a:r>
              <a:rPr dirty="0" sz="80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con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!rata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Anigo </a:t>
            </a:r>
            <a:r>
              <a:rPr dirty="0" sz="800" spc="-70">
                <a:solidFill>
                  <a:srgbClr val="4B4B4B"/>
                </a:solidFill>
                <a:latin typeface="Arial MT"/>
                <a:cs typeface="Arial MT"/>
              </a:rPr>
              <a:t>3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paragrafo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'</a:t>
            </a:r>
            <a:r>
              <a:rPr dirty="0" sz="800" spc="5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Lei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4.320’64,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Inciso</a:t>
            </a:r>
            <a:r>
              <a:rPr dirty="0" sz="8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53368" y="6141475"/>
            <a:ext cx="15278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800" spc="1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ll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Anulação</a:t>
            </a:r>
            <a:r>
              <a:rPr dirty="0" sz="80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Goteção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5478" y="6468802"/>
            <a:ext cx="24974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3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 spc="-30">
                <a:latin typeface="Arial MT"/>
                <a:cs typeface="Arial MT"/>
              </a:rPr>
              <a:t>PREFEITURA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MUNICIPAL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95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58807" y="6141477"/>
            <a:ext cx="5530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60">
                <a:latin typeface="Arial MT"/>
                <a:cs typeface="Arial MT"/>
              </a:rPr>
              <a:t>RS80.000,00</a:t>
            </a:r>
            <a:r>
              <a:rPr dirty="0" sz="800" spc="-20">
                <a:latin typeface="Arial MT"/>
                <a:cs typeface="Arial MT"/>
              </a:rPr>
              <a:t> S6000O,C0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612483" y="6852448"/>
          <a:ext cx="6096635" cy="1096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4741545"/>
                <a:gridCol w="577214"/>
              </a:tblGrid>
              <a:tr h="14160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2.016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I\'1ANUTENGÀO.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ADI</a:t>
                      </a: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4INIST</a:t>
                      </a:r>
                      <a:r>
                        <a:rPr dirty="0" sz="800" spc="-1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RACÃO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SUBSECRETARI/\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I\/IL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?.3.9.G.39.05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44825" algn="l"/>
                        </a:tabLst>
                      </a:pP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JURIOICA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cocstos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/insuladcs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80.'uG0.†0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49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43510">
                <a:tc>
                  <a:txBody>
                    <a:bodyPr/>
                    <a:lstStyle/>
                    <a:p>
                      <a:pPr marL="23114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Ar'.ge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3”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vogadas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dispos:ções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cortrário.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Publ.que-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se.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af'xe-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cumpre-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s°..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652816" y="8521282"/>
            <a:ext cx="181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Gabinete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Pre'eito.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Ê8</a:t>
            </a:r>
            <a:r>
              <a:rPr dirty="0" sz="800" spc="3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agos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2025-07-23T19:14:55Z</dcterms:created>
  <dcterms:modified xsi:type="dcterms:W3CDTF">2025-07-23T19:14:55Z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