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4284" y="780064"/>
            <a:ext cx="633467" cy="59723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87282" y="9630438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9141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673964" y="9051485"/>
            <a:ext cx="1809114" cy="0"/>
          </a:xfrm>
          <a:custGeom>
            <a:avLst/>
            <a:gdLst/>
            <a:ahLst/>
            <a:cxnLst/>
            <a:rect l="l" t="t" r="r" b="b"/>
            <a:pathLst>
              <a:path w="1809114" h="0">
                <a:moveTo>
                  <a:pt x="0" y="0"/>
                </a:moveTo>
                <a:lnTo>
                  <a:pt x="1809038" y="0"/>
                </a:lnTo>
              </a:path>
            </a:pathLst>
          </a:custGeom>
          <a:ln w="9141">
            <a:solidFill>
              <a:srgbClr val="44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78146" y="1522038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9141">
            <a:solidFill>
              <a:srgbClr val="3B3F4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71018" y="3662644"/>
            <a:ext cx="2719647" cy="944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59194" y="597232"/>
            <a:ext cx="2929890" cy="539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4604" marR="1852295">
              <a:lnSpc>
                <a:spcPct val="117500"/>
              </a:lnSpc>
              <a:spcBef>
                <a:spcPts val="465"/>
              </a:spcBef>
            </a:pPr>
            <a:r>
              <a:rPr dirty="0" sz="800" spc="-45">
                <a:latin typeface="Arial MT"/>
                <a:cs typeface="Arial MT"/>
              </a:rPr>
              <a:t>Rua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Lourenço,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18</a:t>
            </a:r>
            <a:r>
              <a:rPr dirty="0" sz="800" spc="50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87665" y="1732286"/>
            <a:ext cx="2731135" cy="668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92505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Decreto</a:t>
            </a:r>
            <a:r>
              <a:rPr dirty="0" sz="800">
                <a:latin typeface="Arial MT"/>
                <a:cs typeface="Arial MT"/>
              </a:rPr>
              <a:t> Ü‘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273*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28</a:t>
            </a:r>
            <a:r>
              <a:rPr dirty="0" sz="800" spc="3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A1A1A"/>
                </a:solidFill>
                <a:latin typeface="Arial MT"/>
                <a:cs typeface="Arial MT"/>
              </a:rPr>
              <a:t>agosto.</a:t>
            </a:r>
            <a:r>
              <a:rPr dirty="0" sz="800" spc="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C1C1C"/>
                </a:solidFill>
                <a:latin typeface="Arial MT"/>
                <a:cs typeface="Arial MT"/>
              </a:rPr>
              <a:t>2†2*.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sz="800">
              <a:latin typeface="Arial MT"/>
              <a:cs typeface="Arial MT"/>
            </a:endParaRPr>
          </a:p>
          <a:p>
            <a:pPr marL="12700" marR="167640" indent="3810">
              <a:lnSpc>
                <a:spcPts val="860"/>
              </a:lnSpc>
            </a:pPr>
            <a:r>
              <a:rPr dirty="0" sz="800" spc="-55">
                <a:latin typeface="Arial MT"/>
                <a:cs typeface="Arial MT"/>
              </a:rPr>
              <a:t>Abre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créõi‹o</a:t>
            </a:r>
            <a:r>
              <a:rPr dirty="0" sz="800" spc="-10">
                <a:latin typeface="Arial MT"/>
                <a:cs typeface="Arial MT"/>
              </a:rPr>
              <a:t> s'ioIemertar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80">
                <a:solidFill>
                  <a:srgbClr val="232323"/>
                </a:solidFill>
                <a:latin typeface="Arial MT"/>
                <a:cs typeface="Arial MT"/>
              </a:rPr>
              <a:t>do</a:t>
            </a:r>
            <a:r>
              <a:rPr dirty="0" sz="80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valor</a:t>
            </a:r>
            <a:r>
              <a:rPr dirty="0" sz="800" spc="5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12121"/>
                </a:solidFill>
                <a:latin typeface="Arial MT"/>
                <a:cs typeface="Arial MT"/>
              </a:rPr>
              <a:t>jota.</a:t>
            </a:r>
            <a:r>
              <a:rPr dirty="0" sz="800" spc="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0A0A0A"/>
                </a:solidFill>
                <a:latin typeface="Arial MT"/>
                <a:cs typeface="Arial MT"/>
              </a:rPr>
              <a:t>RS80.00Ü.00,</a:t>
            </a:r>
            <a:r>
              <a:rPr dirty="0" sz="800" spc="8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para </a:t>
            </a:r>
            <a:r>
              <a:rPr dirty="0" sz="800" spc="-20">
                <a:solidFill>
                  <a:srgbClr val="070707"/>
                </a:solidFill>
                <a:latin typeface="Arial MT"/>
                <a:cs typeface="Arial MT"/>
              </a:rPr>
              <a:t>fins</a:t>
            </a:r>
            <a:r>
              <a:rPr dirty="0" sz="800" spc="-4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61616"/>
                </a:solidFill>
                <a:latin typeface="Arial MT"/>
                <a:cs typeface="Arial MT"/>
              </a:rPr>
              <a:t>se</a:t>
            </a:r>
            <a:r>
              <a:rPr dirty="0" sz="80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242424"/>
                </a:solidFill>
                <a:latin typeface="Arial MT"/>
                <a:cs typeface="Arial MT"/>
              </a:rPr>
              <a:t>esDcc</a:t>
            </a:r>
            <a:r>
              <a:rPr dirty="0" sz="800" spc="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c</a:t>
            </a:r>
            <a:r>
              <a:rPr dirty="0" sz="80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1F1F1F"/>
                </a:solidFill>
                <a:latin typeface="Arial MT"/>
                <a:cs typeface="Arial MT"/>
              </a:rPr>
              <a:t>õa</a:t>
            </a:r>
            <a:r>
              <a:rPr dirty="0" sz="8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525252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atras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pro’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idÊ’rcias.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1161" y="2868865"/>
            <a:ext cx="5992495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57555">
              <a:lnSpc>
                <a:spcPct val="140000"/>
              </a:lnSpc>
              <a:spcBef>
                <a:spcPts val="100"/>
              </a:spcBef>
            </a:pPr>
            <a:r>
              <a:rPr dirty="0" sz="800" spc="-75">
                <a:solidFill>
                  <a:srgbClr val="343434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111111"/>
                </a:solidFill>
                <a:latin typeface="Arial MT"/>
                <a:cs typeface="Arial MT"/>
              </a:rPr>
              <a:t>PREFEI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464646"/>
                </a:solidFill>
                <a:latin typeface="Arial MT"/>
                <a:cs typeface="Arial MT"/>
              </a:rPr>
              <a:t>i</a:t>
            </a:r>
            <a:r>
              <a:rPr dirty="0" sz="800" spc="-4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0">
                <a:solidFill>
                  <a:srgbClr val="4F4F4F"/>
                </a:solidFill>
                <a:latin typeface="Arial MT"/>
                <a:cs typeface="Arial MT"/>
              </a:rPr>
              <a:t>O</a:t>
            </a:r>
            <a:r>
              <a:rPr dirty="0" sz="800" spc="-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I\1UtJlCl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VAL.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A2A2A"/>
                </a:solidFill>
                <a:latin typeface="Arial MT"/>
                <a:cs typeface="Arial MT"/>
              </a:rPr>
              <a:t>no</a:t>
            </a:r>
            <a:r>
              <a:rPr dirty="0" sz="80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62626"/>
                </a:solidFill>
                <a:latin typeface="Arial MT"/>
                <a:cs typeface="Arial MT"/>
              </a:rPr>
              <a:t>uso</a:t>
            </a:r>
            <a:r>
              <a:rPr dirty="0" sz="80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70707"/>
                </a:solidFill>
                <a:latin typeface="Arial MT"/>
                <a:cs typeface="Arial MT"/>
              </a:rPr>
              <a:t>suas</a:t>
            </a:r>
            <a:r>
              <a:rPr dirty="0" sz="800" spc="-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atribuicões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constitucionais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ôe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E0E0E"/>
                </a:solidFill>
                <a:latin typeface="Arial MT"/>
                <a:cs typeface="Arial MT"/>
              </a:rPr>
              <a:t>acordo</a:t>
            </a:r>
            <a:r>
              <a:rPr dirty="0" sz="800" spc="4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cola</a:t>
            </a:r>
            <a:r>
              <a:rPr dirty="0" sz="80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85">
                <a:solidFill>
                  <a:srgbClr val="1C1C1C"/>
                </a:solidFill>
                <a:latin typeface="Arial MT"/>
                <a:cs typeface="Arial MT"/>
              </a:rPr>
              <a:t>o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32323"/>
                </a:solidFill>
                <a:latin typeface="Arial MT"/>
                <a:cs typeface="Arial MT"/>
              </a:rPr>
              <a:t>lhe</a:t>
            </a:r>
            <a:r>
              <a:rPr dirty="0" sz="800" spc="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80808"/>
                </a:solidFill>
                <a:latin typeface="Arial MT"/>
                <a:cs typeface="Arial MT"/>
              </a:rPr>
              <a:t>confere</a:t>
            </a:r>
            <a:r>
              <a:rPr dirty="0" sz="800" spc="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o </a:t>
            </a:r>
            <a:r>
              <a:rPr dirty="0" sz="800">
                <a:latin typeface="Arial MT"/>
                <a:cs typeface="Arial MT"/>
              </a:rPr>
              <a:t>aí.</a:t>
            </a:r>
            <a:r>
              <a:rPr dirty="0" sz="800" spc="25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8‘</a:t>
            </a:r>
            <a:r>
              <a:rPr dirty="0" sz="800" spc="29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70707"/>
                </a:solidFill>
                <a:latin typeface="Arial MT"/>
                <a:cs typeface="Arial MT"/>
              </a:rPr>
              <a:t>ôa</a:t>
            </a:r>
            <a:r>
              <a:rPr dirty="0" sz="800" spc="50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11111"/>
                </a:solidFill>
                <a:latin typeface="Arial MT"/>
                <a:cs typeface="Arial MT"/>
              </a:rPr>
              <a:t>LEI</a:t>
            </a:r>
            <a:r>
              <a:rPr dirty="0" sz="80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Ü°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161616"/>
                </a:solidFill>
                <a:latin typeface="Arial MT"/>
                <a:cs typeface="Arial MT"/>
              </a:rPr>
              <a:t>623.’2023</a:t>
            </a:r>
            <a:r>
              <a:rPr dirty="0" sz="80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51515"/>
                </a:solidFill>
                <a:latin typeface="Arial MT"/>
                <a:cs typeface="Arial MT"/>
              </a:rPr>
              <a:t>datada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21*12’2023.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145">
                <a:solidFill>
                  <a:srgbClr val="0F0F0F"/>
                </a:solidFill>
                <a:latin typeface="Arial MT"/>
                <a:cs typeface="Arial MT"/>
              </a:rPr>
              <a:t>pubT</a:t>
            </a:r>
            <a:r>
              <a:rPr dirty="0" sz="800" spc="-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F0F0F"/>
                </a:solidFill>
                <a:latin typeface="Arial MT"/>
                <a:cs typeface="Arial MT"/>
              </a:rPr>
              <a:t>cada</a:t>
            </a:r>
            <a:r>
              <a:rPr dirty="0" sz="800" spc="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21/12/2C23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100">
                <a:solidFill>
                  <a:srgbClr val="313131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30">
                <a:solidFill>
                  <a:srgbClr val="313131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10">
                <a:solidFill>
                  <a:srgbClr val="050505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35">
                <a:solidFill>
                  <a:srgbClr val="050505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505050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185">
                <a:solidFill>
                  <a:srgbClr val="505050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  </a:t>
            </a:r>
            <a:r>
              <a:rPr dirty="0" u="sng" sz="800">
                <a:solidFill>
                  <a:srgbClr val="313131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0">
                <a:solidFill>
                  <a:srgbClr val="313131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6D6D6D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30">
                <a:solidFill>
                  <a:srgbClr val="6D6D6D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50">
                <a:solidFill>
                  <a:srgbClr val="212121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A</a:t>
            </a:r>
            <a:r>
              <a:rPr dirty="0" u="sng" sz="800" spc="500">
                <a:solidFill>
                  <a:srgbClr val="212121"/>
                </a:solidFill>
                <a:uFill>
                  <a:solidFill>
                    <a:srgbClr val="2F383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8523" y="4435087"/>
            <a:ext cx="2494915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u="sng" sz="800" spc="-1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-5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480"/>
              </a:spcBef>
            </a:pPr>
            <a:r>
              <a:rPr dirty="0" sz="800" spc="60" b="1">
                <a:latin typeface="Arial"/>
                <a:cs typeface="Arial"/>
              </a:rPr>
              <a:t>PREFEITURA</a:t>
            </a:r>
            <a:r>
              <a:rPr dirty="0" sz="800" spc="170" b="1">
                <a:latin typeface="Arial"/>
                <a:cs typeface="Arial"/>
              </a:rPr>
              <a:t> </a:t>
            </a:r>
            <a:r>
              <a:rPr dirty="0" sz="800" spc="60" b="1">
                <a:latin typeface="Arial"/>
                <a:cs typeface="Arial"/>
              </a:rPr>
              <a:t>MUNICIPAL</a:t>
            </a:r>
            <a:r>
              <a:rPr dirty="0" sz="800" spc="140" b="1">
                <a:latin typeface="Arial"/>
                <a:cs typeface="Arial"/>
              </a:rPr>
              <a:t> </a:t>
            </a:r>
            <a:r>
              <a:rPr dirty="0" sz="800" spc="65" b="1">
                <a:latin typeface="Arial"/>
                <a:cs typeface="Arial"/>
              </a:rPr>
              <a:t>DE</a:t>
            </a:r>
            <a:r>
              <a:rPr dirty="0" sz="800" spc="85" b="1">
                <a:latin typeface="Arial"/>
                <a:cs typeface="Arial"/>
              </a:rPr>
              <a:t> </a:t>
            </a:r>
            <a:r>
              <a:rPr dirty="0" sz="800" spc="50">
                <a:latin typeface="Arial MT"/>
                <a:cs typeface="Arial MT"/>
              </a:rPr>
              <a:t>SEROPEDICA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612732" y="4841346"/>
          <a:ext cx="6103620" cy="922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3735"/>
                <a:gridCol w="2903219"/>
                <a:gridCol w="1860550"/>
                <a:gridCol w="589914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ts val="885"/>
                        </a:lnSpc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Municipal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Fazenda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1.1Ú9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En</a:t>
                      </a:r>
                      <a:r>
                        <a:rPr dirty="0" sz="800" spc="7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a°qcs</a:t>
                      </a:r>
                      <a:r>
                        <a:rPr dirty="0" sz="800" spc="-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800" spc="-5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INSS.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*rev.dência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PASEP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7160">
                <a:tc>
                  <a:txBody>
                    <a:bodyPr/>
                    <a:lstStyle/>
                    <a:p>
                      <a:pPr marL="32384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*.3.9.0.7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'</a:t>
                      </a:r>
                      <a:r>
                        <a:rPr dirty="0" sz="800" spc="8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6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Priiac!õal</a:t>
                      </a:r>
                      <a:r>
                        <a:rPr dirty="0" sz="800" spc="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D:viõa</a:t>
                      </a:r>
                      <a:r>
                        <a:rPr dirty="0" sz="800" spc="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Coütrütual</a:t>
                      </a:r>
                      <a:r>
                        <a:rPr dirty="0" sz="800" spc="6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1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,’</a:t>
                      </a:r>
                      <a:r>
                        <a:rPr dirty="0" sz="800" spc="35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PASEP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Arrecadacáo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Recu</a:t>
                      </a:r>
                      <a:r>
                        <a:rPr dirty="0" sz="800" spc="-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sos</a:t>
                      </a:r>
                      <a:r>
                        <a:rPr dirty="0" sz="80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90.000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89865">
                <a:tc gridSpan="3">
                  <a:txBody>
                    <a:bodyPr/>
                    <a:lstStyle/>
                    <a:p>
                      <a:pPr marL="32918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</a:tr>
              <a:tr h="156845">
                <a:tc gridSpan="3">
                  <a:txBody>
                    <a:bodyPr/>
                    <a:lstStyle/>
                    <a:p>
                      <a:pPr marL="32918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Unidade</a:t>
                      </a:r>
                      <a:r>
                        <a:rPr dirty="0" sz="8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i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30810">
                <a:tc gridSpan="3">
                  <a:txBody>
                    <a:bodyPr/>
                    <a:lstStyle/>
                    <a:p>
                      <a:pPr algn="r" marR="469265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uplementado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946787" y="5806292"/>
            <a:ext cx="5522595" cy="26670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492125" marR="5080" indent="-480059">
              <a:lnSpc>
                <a:spcPts val="940"/>
              </a:lnSpc>
              <a:spcBef>
                <a:spcPts val="145"/>
              </a:spcBef>
            </a:pPr>
            <a:r>
              <a:rPr dirty="0" sz="800" spc="-40">
                <a:solidFill>
                  <a:srgbClr val="0F0F0F"/>
                </a:solidFill>
                <a:latin typeface="Arial MT"/>
                <a:cs typeface="Arial MT"/>
              </a:rPr>
              <a:t>Artigo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2’</a:t>
            </a:r>
            <a:r>
              <a:rPr dirty="0" sz="800" spc="-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2A2A2A"/>
                </a:solidFill>
                <a:latin typeface="Arial MT"/>
                <a:cs typeface="Arial MT"/>
              </a:rPr>
              <a:t>As</a:t>
            </a:r>
            <a:r>
              <a:rPr dirty="0" sz="80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desses</a:t>
            </a:r>
            <a:r>
              <a:rPr dirty="0" sz="800" spc="-35">
                <a:solidFill>
                  <a:srgbClr val="232323"/>
                </a:solidFill>
                <a:latin typeface="Arial MT"/>
                <a:cs typeface="Arial MT"/>
              </a:rPr>
              <a:t>as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0E0E0E"/>
                </a:solidFill>
                <a:latin typeface="Arial MT"/>
                <a:cs typeface="Arial MT"/>
              </a:rPr>
              <a:t>Óeoorrentes</a:t>
            </a:r>
            <a:r>
              <a:rPr dirty="0" sz="800" spc="6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C0C0C"/>
                </a:solidFill>
                <a:latin typeface="Arial MT"/>
                <a:cs typeface="Arial MT"/>
              </a:rPr>
              <a:t>da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abertura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212121"/>
                </a:solidFill>
                <a:latin typeface="Arial MT"/>
                <a:cs typeface="Arial MT"/>
              </a:rPr>
              <a:t>õo</a:t>
            </a:r>
            <a:r>
              <a:rPr dirty="0" sz="80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presente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suplementar.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F0F0F"/>
                </a:solidFill>
                <a:latin typeface="Arial MT"/>
                <a:cs typeface="Arial MT"/>
              </a:rPr>
              <a:t>serao</a:t>
            </a:r>
            <a:r>
              <a:rPr dirty="0" sz="800" spc="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cobertas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con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recursos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00" spc="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161616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!rata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o</a:t>
            </a:r>
            <a:r>
              <a:rPr dirty="0" sz="800" spc="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Anigo </a:t>
            </a:r>
            <a:r>
              <a:rPr dirty="0" sz="800" spc="-70">
                <a:solidFill>
                  <a:srgbClr val="4B4B4B"/>
                </a:solidFill>
                <a:latin typeface="Arial MT"/>
                <a:cs typeface="Arial MT"/>
              </a:rPr>
              <a:t>3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paragrafo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1</a:t>
            </a: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'</a:t>
            </a:r>
            <a:r>
              <a:rPr dirty="0" sz="800" spc="5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181818"/>
                </a:solidFill>
                <a:latin typeface="Arial MT"/>
                <a:cs typeface="Arial MT"/>
              </a:rPr>
              <a:t>da</a:t>
            </a:r>
            <a:r>
              <a:rPr dirty="0" sz="80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C1C1C"/>
                </a:solidFill>
                <a:latin typeface="Arial MT"/>
                <a:cs typeface="Arial MT"/>
              </a:rPr>
              <a:t>Lei</a:t>
            </a:r>
            <a:r>
              <a:rPr dirty="0" sz="800" spc="-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31313"/>
                </a:solidFill>
                <a:latin typeface="Arial MT"/>
                <a:cs typeface="Arial MT"/>
              </a:rPr>
              <a:t>Federal</a:t>
            </a:r>
            <a:r>
              <a:rPr dirty="0" sz="800" spc="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</a:t>
            </a:r>
            <a:r>
              <a:rPr dirty="0" sz="800" spc="24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4.320’64,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Inciso</a:t>
            </a:r>
            <a:r>
              <a:rPr dirty="0" sz="800" spc="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753368" y="6141475"/>
            <a:ext cx="152781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6865" marR="5080" indent="-304800">
              <a:lnSpc>
                <a:spcPct val="137500"/>
              </a:lnSpc>
              <a:spcBef>
                <a:spcPts val="100"/>
              </a:spcBef>
            </a:pP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Inciso</a:t>
            </a:r>
            <a:r>
              <a:rPr dirty="0" sz="800" spc="19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ll</a:t>
            </a:r>
            <a:r>
              <a:rPr dirty="0" sz="80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0">
                <a:solidFill>
                  <a:srgbClr val="1D1D1D"/>
                </a:solidFill>
                <a:latin typeface="Arial MT"/>
                <a:cs typeface="Arial MT"/>
              </a:rPr>
              <a:t>-</a:t>
            </a:r>
            <a:r>
              <a:rPr dirty="0" sz="800" spc="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61616"/>
                </a:solidFill>
                <a:latin typeface="Arial MT"/>
                <a:cs typeface="Arial MT"/>
              </a:rPr>
              <a:t>Excesso</a:t>
            </a:r>
            <a:r>
              <a:rPr dirty="0" sz="800" spc="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III</a:t>
            </a:r>
            <a:r>
              <a:rPr dirty="0" sz="800" spc="-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C1C1C"/>
                </a:solidFill>
                <a:latin typeface="Arial MT"/>
                <a:cs typeface="Arial MT"/>
              </a:rPr>
              <a:t>Anulação</a:t>
            </a:r>
            <a:r>
              <a:rPr dirty="0" sz="800" spc="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Goteção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15478" y="6468802"/>
            <a:ext cx="249745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 spc="-10"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30"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30"/>
              </a:spcBef>
            </a:pPr>
            <a:r>
              <a:rPr dirty="0" sz="950" spc="-30">
                <a:latin typeface="Arial MT"/>
                <a:cs typeface="Arial MT"/>
              </a:rPr>
              <a:t>PREFEITURA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MUNICIPAL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95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758807" y="6141477"/>
            <a:ext cx="55308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40000"/>
              </a:lnSpc>
              <a:spcBef>
                <a:spcPts val="100"/>
              </a:spcBef>
            </a:pPr>
            <a:r>
              <a:rPr dirty="0" sz="800" spc="-60">
                <a:latin typeface="Arial MT"/>
                <a:cs typeface="Arial MT"/>
              </a:rPr>
              <a:t>RS80.000,00</a:t>
            </a:r>
            <a:r>
              <a:rPr dirty="0" sz="800" spc="-20">
                <a:latin typeface="Arial MT"/>
                <a:cs typeface="Arial MT"/>
              </a:rPr>
              <a:t> S6000O,C0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612483" y="6852448"/>
          <a:ext cx="6096635" cy="1096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"/>
                <a:gridCol w="4741545"/>
                <a:gridCol w="577214"/>
              </a:tblGrid>
              <a:tr h="141605">
                <a:tc>
                  <a:txBody>
                    <a:bodyPr/>
                    <a:lstStyle/>
                    <a:p>
                      <a:pPr marL="3492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ts val="885"/>
                        </a:lnSpc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2.016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70">
                          <a:latin typeface="Arial MT"/>
                          <a:cs typeface="Arial MT"/>
                        </a:rPr>
                        <a:t>I\'1ANUTENGÀO.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ADI</a:t>
                      </a:r>
                      <a:r>
                        <a:rPr dirty="0" sz="800" spc="-5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4INIST</a:t>
                      </a:r>
                      <a:r>
                        <a:rPr dirty="0" sz="800" spc="-1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RACÃO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6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SUBSECRETARI/\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I\/IL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?.3.9.G.39.05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3044825" algn="l"/>
                        </a:tabLst>
                      </a:pPr>
                      <a:r>
                        <a:rPr dirty="0" sz="800" spc="-5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MAIS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800" spc="-1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JURIOICA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cocstos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/insuladcs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80.'uG0.†0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08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749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43510">
                <a:tc>
                  <a:txBody>
                    <a:bodyPr/>
                    <a:lstStyle/>
                    <a:p>
                      <a:pPr marL="231140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Ar'.ge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3”</a:t>
                      </a:r>
                      <a:r>
                        <a:rPr dirty="0" sz="80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4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vogadas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dispos:ções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cortrário.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Publ.que-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se.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af'xe-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cumpre-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s°..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2652816" y="8521282"/>
            <a:ext cx="18110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Gabinete</a:t>
            </a:r>
            <a:r>
              <a:rPr dirty="0" sz="800" spc="-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Pre'eito.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Ê8</a:t>
            </a:r>
            <a:r>
              <a:rPr dirty="0" sz="800" spc="3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agos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c.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2025-07-23T19:46:21Z</dcterms:created>
  <dcterms:modified xsi:type="dcterms:W3CDTF">2025-07-23T19:46:21Z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