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Default Extension="png" ContentType="image/png"/>
  <Default Extension="jpg" ContentType="image/jpg"/>
  <Override PartName="/ppt/slides/slide1.xml" ContentType="application/vnd.openxmlformats-officedocument.presentationml.slide+xml"/>
  <Override PartName="/docProps/custom.xml" ContentType="application/vnd.openxmlformats-officedocument.custom-properties+xml"/>
</Types>
</file>

<file path=_rels/.rels><?xml version="1.0" encoding="UTF-8" standalone="yes"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officeDocument/2006/relationships/extended-properties" Target="docProps/app.xml"/><Relationship Id="rId3" Type="http://schemas.openxmlformats.org/package/2006/relationships/metadata/core-properties" Target="docProps/core.xml"/><Relationship Id="rId4" Type="http://schemas.openxmlformats.org/officeDocument/2006/relationships/custom-properties" Target="docProps/custom.xml"/>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6"/>
  </p:sldIdLst>
  <p:sldSz cx="7480300" cy="10617200"/>
  <p:notesSz cx="7480300" cy="10617200"/>
  <p:defaultTextStyle>
    <a:defPPr>
      <a:defRPr kern="0"/>
    </a:def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8" d="100"/>
          <a:sy n="78" d="100"/>
        </p:scale>
        <p:origin x="-1536" y="-8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theme" Target="theme/theme1.xml"/><Relationship Id="rId3" Type="http://schemas.openxmlformats.org/officeDocument/2006/relationships/viewProps" Target="viewProps.xml"/><Relationship Id="rId4" Type="http://schemas.openxmlformats.org/officeDocument/2006/relationships/presProps" Target="presProps.xml"/><Relationship Id="rId5" Type="http://schemas.openxmlformats.org/officeDocument/2006/relationships/tableStyles" Target="tableStyles.xml"/><Relationship Id="rId6" Type="http://schemas.openxmlformats.org/officeDocument/2006/relationships/slide" Target="slides/slide1.xml"/></Relationships>

</file>

<file path=ppt/slideLayouts/_rels/slideLayout1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2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3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4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_rels/slideLayout5.xml.rels><?xml version="1.0" encoding="UTF-8" standalone="yes"?>
<Relationships xmlns="http://schemas.openxmlformats.org/package/2006/relationships"><Relationship Id="rId1" Type="http://schemas.openxmlformats.org/officeDocument/2006/relationships/slideMaster" Target="../slideMasters/slideMaster1.xml"/>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1022" y="3291332"/>
            <a:ext cx="6358255" cy="222961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22045" y="5945632"/>
            <a:ext cx="5236210" cy="2654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idx="2" sz="half"/>
          </p:nvPr>
        </p:nvSpPr>
        <p:spPr>
          <a:xfrm>
            <a:off x="374015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idx="3" sz="half"/>
          </p:nvPr>
        </p:nvSpPr>
        <p:spPr>
          <a:xfrm>
            <a:off x="3852354" y="2441956"/>
            <a:ext cx="325393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6" name="Holder 6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7" name="Holder 7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5" name="Holder 5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type="obj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idx="5" sz="quarter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dt" idx="6" sz="half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4" name="Holder 4"/>
          <p:cNvSpPr>
            <a:spLocks noGrp="1"/>
          </p:cNvSpPr>
          <p:nvPr>
            <p:ph type="sldNum" idx="7" sz="quarter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8" Type="http://schemas.openxmlformats.org/officeDocument/2006/relationships/image" Target="../media/image2.jpg"/>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7" cstate="print"/>
          <a:stretch>
            <a:fillRect/>
          </a:stretch>
        </p:blipFill>
        <p:spPr>
          <a:xfrm>
            <a:off x="532965" y="539340"/>
            <a:ext cx="539056" cy="636849"/>
          </a:xfrm>
          <a:prstGeom prst="rect">
            <a:avLst/>
          </a:prstGeom>
        </p:spPr>
      </p:pic>
      <p:sp>
        <p:nvSpPr>
          <p:cNvPr id="17" name="bg object 17"/>
          <p:cNvSpPr/>
          <p:nvPr/>
        </p:nvSpPr>
        <p:spPr>
          <a:xfrm>
            <a:off x="395917" y="9837642"/>
            <a:ext cx="6490335" cy="0"/>
          </a:xfrm>
          <a:custGeom>
            <a:avLst/>
            <a:gdLst/>
            <a:ahLst/>
            <a:cxnLst/>
            <a:rect l="l" t="t" r="r" b="b"/>
            <a:pathLst>
              <a:path w="6490334" h="0">
                <a:moveTo>
                  <a:pt x="0" y="0"/>
                </a:moveTo>
                <a:lnTo>
                  <a:pt x="6490000" y="0"/>
                </a:lnTo>
              </a:path>
            </a:pathLst>
          </a:custGeom>
          <a:ln w="9141">
            <a:solidFill>
              <a:srgbClr val="444B4B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8" name="bg object 18"/>
          <p:cNvSpPr/>
          <p:nvPr/>
        </p:nvSpPr>
        <p:spPr>
          <a:xfrm>
            <a:off x="2689192" y="9234312"/>
            <a:ext cx="1910080" cy="0"/>
          </a:xfrm>
          <a:custGeom>
            <a:avLst/>
            <a:gdLst/>
            <a:ahLst/>
            <a:cxnLst/>
            <a:rect l="l" t="t" r="r" b="b"/>
            <a:pathLst>
              <a:path w="1910079" h="0">
                <a:moveTo>
                  <a:pt x="0" y="0"/>
                </a:moveTo>
                <a:lnTo>
                  <a:pt x="1909540" y="0"/>
                </a:lnTo>
              </a:path>
            </a:pathLst>
          </a:custGeom>
          <a:ln w="9141">
            <a:solidFill>
              <a:srgbClr val="3F4848"/>
            </a:solidFill>
          </a:ln>
        </p:spPr>
        <p:txBody>
          <a:bodyPr wrap="square" lIns="0" tIns="0" rIns="0" bIns="0" rtlCol="0"/>
          <a:lstStyle/>
          <a:p/>
        </p:txBody>
      </p:sp>
      <p:sp>
        <p:nvSpPr>
          <p:cNvPr id="19" name="bg object 19"/>
          <p:cNvSpPr/>
          <p:nvPr/>
        </p:nvSpPr>
        <p:spPr>
          <a:xfrm>
            <a:off x="392871" y="1357494"/>
            <a:ext cx="6487160" cy="0"/>
          </a:xfrm>
          <a:custGeom>
            <a:avLst/>
            <a:gdLst/>
            <a:ahLst/>
            <a:cxnLst/>
            <a:rect l="l" t="t" r="r" b="b"/>
            <a:pathLst>
              <a:path w="6487159" h="0">
                <a:moveTo>
                  <a:pt x="0" y="0"/>
                </a:moveTo>
                <a:lnTo>
                  <a:pt x="6486955" y="0"/>
                </a:lnTo>
              </a:path>
            </a:pathLst>
          </a:custGeom>
          <a:ln w="21329">
            <a:solidFill>
              <a:srgbClr val="424242"/>
            </a:solidFill>
          </a:ln>
        </p:spPr>
        <p:txBody>
          <a:bodyPr wrap="square" lIns="0" tIns="0" rIns="0" bIns="0" rtlCol="0"/>
          <a:lstStyle/>
          <a:p/>
        </p:txBody>
      </p:sp>
      <p:pic>
        <p:nvPicPr>
          <p:cNvPr id="20" name="bg object 20"/>
          <p:cNvPicPr/>
          <p:nvPr/>
        </p:nvPicPr>
        <p:blipFill>
          <a:blip r:embed="rId8" cstate="print"/>
          <a:stretch>
            <a:fillRect/>
          </a:stretch>
        </p:blipFill>
        <p:spPr>
          <a:xfrm>
            <a:off x="6401679" y="5539672"/>
            <a:ext cx="444645" cy="109696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374015" y="424688"/>
            <a:ext cx="6732270" cy="16987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4015" y="2441956"/>
            <a:ext cx="6732270" cy="700735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/>
        </p:txBody>
      </p:sp>
      <p:sp>
        <p:nvSpPr>
          <p:cNvPr id="4" name="Holder 4"/>
          <p:cNvSpPr>
            <a:spLocks noGrp="1"/>
          </p:cNvSpPr>
          <p:nvPr>
            <p:ph type="ftr" idx="5" sz="quarter"/>
          </p:nvPr>
        </p:nvSpPr>
        <p:spPr>
          <a:xfrm>
            <a:off x="2543302" y="9873996"/>
            <a:ext cx="2393696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/>
        </p:txBody>
      </p:sp>
      <p:sp>
        <p:nvSpPr>
          <p:cNvPr id="5" name="Holder 5"/>
          <p:cNvSpPr>
            <a:spLocks noGrp="1"/>
          </p:cNvSpPr>
          <p:nvPr>
            <p:ph type="dt" idx="6" sz="half"/>
          </p:nvPr>
        </p:nvSpPr>
        <p:spPr>
          <a:xfrm>
            <a:off x="374015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</a:fld>
          </a:p>
        </p:txBody>
      </p:sp>
      <p:sp>
        <p:nvSpPr>
          <p:cNvPr id="6" name="Holder 6"/>
          <p:cNvSpPr>
            <a:spLocks noGrp="1"/>
          </p:cNvSpPr>
          <p:nvPr>
            <p:ph type="sldNum" idx="7" sz="quarter"/>
          </p:nvPr>
        </p:nvSpPr>
        <p:spPr>
          <a:xfrm>
            <a:off x="5385816" y="9873996"/>
            <a:ext cx="1720469" cy="5308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#</a:t>
            </a:fld>
          </a:p>
        </p:txBody>
      </p:sp>
    </p:spTree>
  </p:cSld>
  <p:clrMap folHlink="folHlink" hlink="hlink" accent1="accent1" accent2="accent2" accent3="accent3" accent4="accent4" accent5="accent5" accent6="accent6" tx2="dk2" bg2="lt2" tx1="dk1" bg1="lt1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
<Relationships xmlns="http://schemas.openxmlformats.org/package/2006/relationships"><Relationship Id="rId1" Type="http://schemas.openxmlformats.org/officeDocument/2006/relationships/slideLayout" Target="../slideLayouts/slideLayout5.xml"/>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 descr=""/>
          <p:cNvSpPr txBox="1"/>
          <p:nvPr/>
        </p:nvSpPr>
        <p:spPr>
          <a:xfrm>
            <a:off x="1325848" y="359302"/>
            <a:ext cx="3084195" cy="568325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1150" b="1">
                <a:solidFill>
                  <a:srgbClr val="212121"/>
                </a:solidFill>
                <a:latin typeface="Arial"/>
                <a:cs typeface="Arial"/>
              </a:rPr>
              <a:t>PREFEITURA</a:t>
            </a:r>
            <a:r>
              <a:rPr dirty="0" sz="1150" spc="114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262626"/>
                </a:solidFill>
                <a:latin typeface="Arial"/>
                <a:cs typeface="Arial"/>
              </a:rPr>
              <a:t>MUNICIPAL</a:t>
            </a:r>
            <a:r>
              <a:rPr dirty="0" sz="1150" spc="60" b="1">
                <a:solidFill>
                  <a:srgbClr val="262626"/>
                </a:solidFill>
                <a:latin typeface="Arial"/>
                <a:cs typeface="Arial"/>
              </a:rPr>
              <a:t> </a:t>
            </a:r>
            <a:r>
              <a:rPr dirty="0" sz="1150" b="1">
                <a:solidFill>
                  <a:srgbClr val="3F3F3F"/>
                </a:solidFill>
                <a:latin typeface="Arial"/>
                <a:cs typeface="Arial"/>
              </a:rPr>
              <a:t>DE</a:t>
            </a:r>
            <a:r>
              <a:rPr dirty="0" sz="1150" spc="25" b="1">
                <a:solidFill>
                  <a:srgbClr val="3F3F3F"/>
                </a:solidFill>
                <a:latin typeface="Arial"/>
                <a:cs typeface="Arial"/>
              </a:rPr>
              <a:t> </a:t>
            </a:r>
            <a:r>
              <a:rPr dirty="0" sz="1150" spc="-10" b="1">
                <a:solidFill>
                  <a:srgbClr val="212121"/>
                </a:solidFill>
                <a:latin typeface="Arial"/>
                <a:cs typeface="Arial"/>
              </a:rPr>
              <a:t>SEROPEDICA</a:t>
            </a:r>
            <a:endParaRPr sz="1150">
              <a:latin typeface="Arial"/>
              <a:cs typeface="Arial"/>
            </a:endParaRPr>
          </a:p>
          <a:p>
            <a:pPr marL="12700" marR="1943735">
              <a:lnSpc>
                <a:spcPct val="120000"/>
              </a:lnSpc>
              <a:spcBef>
                <a:spcPts val="440"/>
              </a:spcBef>
            </a:pPr>
            <a:r>
              <a:rPr dirty="0" sz="850" spc="-30">
                <a:solidFill>
                  <a:srgbClr val="262626"/>
                </a:solidFill>
                <a:latin typeface="Lucida Sans Unicode"/>
                <a:cs typeface="Lucida Sans Unicode"/>
              </a:rPr>
              <a:t>Rua</a:t>
            </a:r>
            <a:r>
              <a:rPr dirty="0" sz="850" spc="-5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Maria</a:t>
            </a:r>
            <a:r>
              <a:rPr dirty="0" sz="850" spc="-2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F1F1F"/>
                </a:solidFill>
                <a:latin typeface="Lucida Sans Unicode"/>
                <a:cs typeface="Lucida Sans Unicode"/>
              </a:rPr>
              <a:t>Lourenço,</a:t>
            </a:r>
            <a:r>
              <a:rPr dirty="0" sz="850" spc="-3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D2D2D"/>
                </a:solidFill>
                <a:latin typeface="Lucida Sans Unicode"/>
                <a:cs typeface="Lucida Sans Unicode"/>
              </a:rPr>
              <a:t>18 </a:t>
            </a:r>
            <a:r>
              <a:rPr dirty="0" sz="850" spc="-65">
                <a:solidFill>
                  <a:srgbClr val="1C1C1C"/>
                </a:solidFill>
                <a:latin typeface="Lucida Sans Unicode"/>
                <a:cs typeface="Lucida Sans Unicode"/>
              </a:rPr>
              <a:t>Fazenda</a:t>
            </a:r>
            <a:r>
              <a:rPr dirty="0" sz="850" spc="4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11111"/>
                </a:solidFill>
                <a:latin typeface="Lucida Sans Unicode"/>
                <a:cs typeface="Lucida Sans Unicode"/>
              </a:rPr>
              <a:t>Caxias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3" name="object 3" descr=""/>
          <p:cNvSpPr txBox="1"/>
          <p:nvPr/>
        </p:nvSpPr>
        <p:spPr>
          <a:xfrm>
            <a:off x="3981851" y="1573582"/>
            <a:ext cx="2882265" cy="69469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060450">
              <a:lnSpc>
                <a:spcPct val="100000"/>
              </a:lnSpc>
              <a:spcBef>
                <a:spcPts val="100"/>
              </a:spcBef>
            </a:pPr>
            <a:r>
              <a:rPr dirty="0" sz="850" spc="-90">
                <a:solidFill>
                  <a:srgbClr val="242424"/>
                </a:solidFill>
                <a:latin typeface="Lucida Sans Unicode"/>
                <a:cs typeface="Lucida Sans Unicode"/>
              </a:rPr>
              <a:t>Decreto</a:t>
            </a:r>
            <a:r>
              <a:rPr dirty="0" sz="85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44444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40">
                <a:solidFill>
                  <a:srgbClr val="44444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1A1A1A"/>
                </a:solidFill>
                <a:latin typeface="Lucida Sans Unicode"/>
                <a:cs typeface="Lucida Sans Unicode"/>
              </a:rPr>
              <a:t>2756</a:t>
            </a:r>
            <a:r>
              <a:rPr dirty="0" sz="850" spc="-6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3</a:t>
            </a:r>
            <a:r>
              <a:rPr dirty="0" sz="850" spc="29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4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C1C1C"/>
                </a:solidFill>
                <a:latin typeface="Lucida Sans Unicode"/>
                <a:cs typeface="Lucida Sans Unicode"/>
              </a:rPr>
              <a:t>outubro,</a:t>
            </a:r>
            <a:r>
              <a:rPr dirty="0" sz="850" spc="-3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1F1F1F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  <a:p>
            <a:pPr>
              <a:lnSpc>
                <a:spcPct val="100000"/>
              </a:lnSpc>
              <a:spcBef>
                <a:spcPts val="1170"/>
              </a:spcBef>
            </a:pPr>
            <a:endParaRPr sz="850">
              <a:latin typeface="Lucida Sans Unicode"/>
              <a:cs typeface="Lucida Sans Unicode"/>
            </a:endParaRPr>
          </a:p>
          <a:p>
            <a:pPr marL="12700" marR="185420">
              <a:lnSpc>
                <a:spcPts val="890"/>
              </a:lnSpc>
            </a:pPr>
            <a:r>
              <a:rPr dirty="0" sz="850" spc="-90">
                <a:solidFill>
                  <a:srgbClr val="363636"/>
                </a:solidFill>
                <a:latin typeface="Lucida Sans Unicode"/>
                <a:cs typeface="Lucida Sans Unicode"/>
              </a:rPr>
              <a:t>Abre</a:t>
            </a:r>
            <a:r>
              <a:rPr dirty="0" sz="850" spc="-4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82828"/>
                </a:solidFill>
                <a:latin typeface="Lucida Sans Unicode"/>
                <a:cs typeface="Lucida Sans Unicode"/>
              </a:rPr>
              <a:t>crêdito</a:t>
            </a:r>
            <a:r>
              <a:rPr dirty="0" sz="850" spc="-1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0A0A0A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40">
                <a:solidFill>
                  <a:srgbClr val="0A0A0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D2D2D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-4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33333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81818"/>
                </a:solidFill>
                <a:latin typeface="Lucida Sans Unicode"/>
                <a:cs typeface="Lucida Sans Unicode"/>
              </a:rPr>
              <a:t>R$10.000,00,</a:t>
            </a:r>
            <a:r>
              <a:rPr dirty="0" sz="850" spc="1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181818"/>
                </a:solidFill>
                <a:latin typeface="Lucida Sans Unicode"/>
                <a:cs typeface="Lucida Sans Unicode"/>
              </a:rPr>
              <a:t>para </a:t>
            </a:r>
            <a:r>
              <a:rPr dirty="0" sz="850" spc="-80">
                <a:solidFill>
                  <a:srgbClr val="131313"/>
                </a:solidFill>
                <a:latin typeface="Lucida Sans Unicode"/>
                <a:cs typeface="Lucida Sans Unicode"/>
              </a:rPr>
              <a:t>fins</a:t>
            </a:r>
            <a:r>
              <a:rPr dirty="0" sz="850" spc="-90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C1C1C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100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62626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42424"/>
                </a:solidFill>
                <a:latin typeface="Lucida Sans Unicode"/>
                <a:cs typeface="Lucida Sans Unicode"/>
              </a:rPr>
              <a:t>especifica</a:t>
            </a:r>
            <a:r>
              <a:rPr dirty="0" sz="850" spc="5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43434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8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33333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2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outras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181818"/>
                </a:solidFill>
                <a:latin typeface="Lucida Sans Unicode"/>
                <a:cs typeface="Lucida Sans Unicode"/>
              </a:rPr>
              <a:t>providéncias.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4" name="object 4" descr=""/>
          <p:cNvSpPr txBox="1"/>
          <p:nvPr/>
        </p:nvSpPr>
        <p:spPr>
          <a:xfrm>
            <a:off x="476705" y="2766531"/>
            <a:ext cx="6308725" cy="93091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21590" marR="5080" indent="799465">
              <a:lnSpc>
                <a:spcPct val="129400"/>
              </a:lnSpc>
              <a:spcBef>
                <a:spcPts val="100"/>
              </a:spcBef>
            </a:pPr>
            <a:r>
              <a:rPr dirty="0" sz="850" spc="-25">
                <a:solidFill>
                  <a:srgbClr val="2B2B2B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10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0C0C0C"/>
                </a:solidFill>
                <a:latin typeface="Lucida Sans Unicode"/>
                <a:cs typeface="Lucida Sans Unicode"/>
              </a:rPr>
              <a:t>PREFEITO</a:t>
            </a:r>
            <a:r>
              <a:rPr dirty="0" sz="850" spc="-45">
                <a:solidFill>
                  <a:srgbClr val="0C0C0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131313"/>
                </a:solidFill>
                <a:latin typeface="Lucida Sans Unicode"/>
                <a:cs typeface="Lucida Sans Unicode"/>
              </a:rPr>
              <a:t>MUNICIPAL,</a:t>
            </a:r>
            <a:r>
              <a:rPr dirty="0" sz="850" spc="-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33333"/>
                </a:solidFill>
                <a:latin typeface="Lucida Sans Unicode"/>
                <a:cs typeface="Lucida Sans Unicode"/>
              </a:rPr>
              <a:t>no</a:t>
            </a:r>
            <a:r>
              <a:rPr dirty="0" sz="850" spc="-55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F1F1F"/>
                </a:solidFill>
                <a:latin typeface="Lucida Sans Unicode"/>
                <a:cs typeface="Lucida Sans Unicode"/>
              </a:rPr>
              <a:t>uso</a:t>
            </a:r>
            <a:r>
              <a:rPr dirty="0" sz="850" spc="-60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62626"/>
                </a:solidFill>
                <a:latin typeface="Lucida Sans Unicode"/>
                <a:cs typeface="Lucida Sans Unicode"/>
              </a:rPr>
              <a:t>suas</a:t>
            </a:r>
            <a:r>
              <a:rPr dirty="0" sz="8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atribuiçóes</a:t>
            </a:r>
            <a:r>
              <a:rPr dirty="0" sz="850" spc="-6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31313"/>
                </a:solidFill>
                <a:latin typeface="Lucida Sans Unicode"/>
                <a:cs typeface="Lucida Sans Unicode"/>
              </a:rPr>
              <a:t>legais,</a:t>
            </a:r>
            <a:r>
              <a:rPr dirty="0" sz="850" spc="15">
                <a:solidFill>
                  <a:srgbClr val="13131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D1D1D"/>
                </a:solidFill>
                <a:latin typeface="Lucida Sans Unicode"/>
                <a:cs typeface="Lucida Sans Unicode"/>
              </a:rPr>
              <a:t>œnstitucionais </a:t>
            </a:r>
            <a:r>
              <a:rPr dirty="0" sz="850">
                <a:solidFill>
                  <a:srgbClr val="383838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100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81818"/>
                </a:solidFill>
                <a:latin typeface="Lucida Sans Unicode"/>
                <a:cs typeface="Lucida Sans Unicode"/>
              </a:rPr>
              <a:t>aœrdo</a:t>
            </a:r>
            <a:r>
              <a:rPr dirty="0" sz="850" spc="-5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82828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65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F2F2F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63636"/>
                </a:solidFill>
                <a:latin typeface="Lucida Sans Unicode"/>
                <a:cs typeface="Lucida Sans Unicode"/>
              </a:rPr>
              <a:t>Ihe</a:t>
            </a:r>
            <a:r>
              <a:rPr dirty="0" sz="850" spc="-5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œnfere</a:t>
            </a:r>
            <a:r>
              <a:rPr dirty="0" sz="8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63636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60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12121"/>
                </a:solidFill>
                <a:latin typeface="Lucida Sans Unicode"/>
                <a:cs typeface="Lucida Sans Unicode"/>
              </a:rPr>
              <a:t>art. </a:t>
            </a:r>
            <a:r>
              <a:rPr dirty="0" sz="850">
                <a:solidFill>
                  <a:srgbClr val="424242"/>
                </a:solidFill>
                <a:latin typeface="Lucida Sans Unicode"/>
                <a:cs typeface="Lucida Sans Unicode"/>
              </a:rPr>
              <a:t>8º</a:t>
            </a:r>
            <a:r>
              <a:rPr dirty="0" sz="850" spc="170">
                <a:solidFill>
                  <a:srgbClr val="424242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242424"/>
                </a:solidFill>
                <a:latin typeface="Lucida Sans Unicode"/>
                <a:cs typeface="Lucida Sans Unicode"/>
              </a:rPr>
              <a:t>da </a:t>
            </a:r>
            <a:r>
              <a:rPr dirty="0" sz="850">
                <a:solidFill>
                  <a:srgbClr val="1A1A1A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0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12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35">
                <a:solidFill>
                  <a:srgbClr val="212121"/>
                </a:solidFill>
                <a:latin typeface="Lucida Sans Unicode"/>
                <a:cs typeface="Lucida Sans Unicode"/>
              </a:rPr>
              <a:t>823/2023</a:t>
            </a:r>
            <a:r>
              <a:rPr dirty="0" sz="850" spc="-4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datada</a:t>
            </a:r>
            <a:r>
              <a:rPr dirty="0" sz="850" spc="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D2D2D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13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40">
                <a:solidFill>
                  <a:srgbClr val="232323"/>
                </a:solidFill>
                <a:latin typeface="Lucida Sans Unicode"/>
                <a:cs typeface="Lucida Sans Unicode"/>
              </a:rPr>
              <a:t>21/12/2023,</a:t>
            </a:r>
            <a:r>
              <a:rPr dirty="0" sz="850" spc="3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publicada</a:t>
            </a:r>
            <a:r>
              <a:rPr dirty="0" sz="850" spc="2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B3B3B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114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111111"/>
                </a:solidFill>
                <a:latin typeface="Lucida Sans Unicode"/>
                <a:cs typeface="Lucida Sans Unicode"/>
              </a:rPr>
              <a:t>21/12/2023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1235"/>
              </a:spcBef>
            </a:pPr>
            <a:r>
              <a:rPr dirty="0" u="heavy" sz="850" spc="-40">
                <a:solidFill>
                  <a:srgbClr val="2D2D2D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D</a:t>
            </a:r>
            <a:r>
              <a:rPr dirty="0" u="heavy" sz="850" spc="-105">
                <a:solidFill>
                  <a:srgbClr val="2D2D2D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545454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65">
                <a:solidFill>
                  <a:srgbClr val="545454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3D3D3D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C</a:t>
            </a:r>
            <a:r>
              <a:rPr dirty="0" u="heavy" sz="850" spc="-114">
                <a:solidFill>
                  <a:srgbClr val="3D3D3D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424242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R</a:t>
            </a:r>
            <a:r>
              <a:rPr dirty="0" u="heavy" sz="850" spc="-55">
                <a:solidFill>
                  <a:srgbClr val="424242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>
                <a:solidFill>
                  <a:srgbClr val="363636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E</a:t>
            </a:r>
            <a:r>
              <a:rPr dirty="0" u="heavy" sz="850" spc="60">
                <a:solidFill>
                  <a:srgbClr val="363636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14">
                <a:solidFill>
                  <a:srgbClr val="4D4D4D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T</a:t>
            </a:r>
            <a:r>
              <a:rPr dirty="0" u="heavy" sz="850" spc="-40">
                <a:solidFill>
                  <a:srgbClr val="4D4D4D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25">
                <a:solidFill>
                  <a:srgbClr val="313131"/>
                </a:solidFill>
                <a:uFill>
                  <a:solidFill>
                    <a:srgbClr val="4B4F54"/>
                  </a:solidFill>
                </a:uFill>
                <a:latin typeface="Lucida Sans Unicode"/>
                <a:cs typeface="Lucida Sans Unicode"/>
              </a:rPr>
              <a:t>A:</a:t>
            </a:r>
            <a:endParaRPr sz="850">
              <a:latin typeface="Lucida Sans Unicode"/>
              <a:cs typeface="Lucida Sans Unicode"/>
            </a:endParaRPr>
          </a:p>
          <a:p>
            <a:pPr marL="323215">
              <a:lnSpc>
                <a:spcPct val="100000"/>
              </a:lnSpc>
              <a:spcBef>
                <a:spcPts val="1210"/>
              </a:spcBef>
            </a:pPr>
            <a:r>
              <a:rPr dirty="0" sz="850" spc="-105">
                <a:solidFill>
                  <a:srgbClr val="2F2F2F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8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383838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7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A2A2A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13131"/>
                </a:solidFill>
                <a:latin typeface="Lucida Sans Unicode"/>
                <a:cs typeface="Lucida Sans Unicode"/>
              </a:rPr>
              <a:t>Fica</a:t>
            </a:r>
            <a:r>
              <a:rPr dirty="0" sz="850" spc="2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aberto</a:t>
            </a:r>
            <a:r>
              <a:rPr dirty="0" sz="8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F2F2F"/>
                </a:solidFill>
                <a:latin typeface="Lucida Sans Unicode"/>
                <a:cs typeface="Lucida Sans Unicode"/>
              </a:rPr>
              <a:t>crëdito</a:t>
            </a:r>
            <a:r>
              <a:rPr dirty="0" sz="850" spc="-3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62626"/>
                </a:solidFill>
                <a:latin typeface="Lucida Sans Unicode"/>
                <a:cs typeface="Lucida Sans Unicode"/>
              </a:rPr>
              <a:t>suplementar</a:t>
            </a:r>
            <a:r>
              <a:rPr dirty="0" sz="850" spc="4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0">
                <a:solidFill>
                  <a:srgbClr val="363636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5">
                <a:solidFill>
                  <a:srgbClr val="36363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62626"/>
                </a:solidFill>
                <a:latin typeface="Lucida Sans Unicode"/>
                <a:cs typeface="Lucida Sans Unicode"/>
              </a:rPr>
              <a:t>seguintes</a:t>
            </a:r>
            <a:r>
              <a:rPr dirty="0" sz="850" spc="-3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F2F2F"/>
                </a:solidFill>
                <a:latin typeface="Lucida Sans Unicode"/>
                <a:cs typeface="Lucida Sans Unicode"/>
              </a:rPr>
              <a:t>dotaçóes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5" name="object 5" descr=""/>
          <p:cNvSpPr txBox="1"/>
          <p:nvPr/>
        </p:nvSpPr>
        <p:spPr>
          <a:xfrm>
            <a:off x="430241" y="4414357"/>
            <a:ext cx="2620010" cy="388620"/>
          </a:xfrm>
          <a:prstGeom prst="rect">
            <a:avLst/>
          </a:prstGeom>
        </p:spPr>
        <p:txBody>
          <a:bodyPr wrap="square" lIns="0" tIns="5397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25"/>
              </a:spcBef>
            </a:pPr>
            <a:r>
              <a:rPr dirty="0" u="heavy" sz="850" spc="-60" b="1">
                <a:solidFill>
                  <a:srgbClr val="343434"/>
                </a:solidFill>
                <a:uFill>
                  <a:solidFill>
                    <a:srgbClr val="3F4848"/>
                  </a:solidFill>
                </a:uFill>
                <a:latin typeface="Arial"/>
                <a:cs typeface="Arial"/>
              </a:rPr>
              <a:t>Dotaçóee</a:t>
            </a:r>
            <a:r>
              <a:rPr dirty="0" u="heavy" sz="850" spc="65" b="1">
                <a:solidFill>
                  <a:srgbClr val="343434"/>
                </a:solidFill>
                <a:uFill>
                  <a:solidFill>
                    <a:srgbClr val="3F4848"/>
                  </a:solidFill>
                </a:uFill>
                <a:latin typeface="Arial"/>
                <a:cs typeface="Arial"/>
              </a:rPr>
              <a:t> </a:t>
            </a:r>
            <a:r>
              <a:rPr dirty="0" u="heavy" sz="850" spc="-10" b="1">
                <a:solidFill>
                  <a:srgbClr val="111111"/>
                </a:solidFill>
                <a:uFill>
                  <a:solidFill>
                    <a:srgbClr val="3F4848"/>
                  </a:solidFill>
                </a:uFill>
                <a:latin typeface="Arial"/>
                <a:cs typeface="Arial"/>
              </a:rPr>
              <a:t>Suplementadas</a:t>
            </a:r>
            <a:r>
              <a:rPr dirty="0" u="heavy" sz="850" spc="500" b="1">
                <a:solidFill>
                  <a:srgbClr val="111111"/>
                </a:solidFill>
                <a:uFill>
                  <a:solidFill>
                    <a:srgbClr val="3F4848"/>
                  </a:solidFill>
                </a:uFill>
                <a:latin typeface="Arial"/>
                <a:cs typeface="Arial"/>
              </a:rPr>
              <a:t> </a:t>
            </a:r>
            <a:endParaRPr sz="850">
              <a:latin typeface="Arial"/>
              <a:cs typeface="Arial"/>
            </a:endParaRPr>
          </a:p>
          <a:p>
            <a:pPr marL="57150">
              <a:lnSpc>
                <a:spcPct val="100000"/>
              </a:lnSpc>
              <a:spcBef>
                <a:spcPts val="370"/>
              </a:spcBef>
            </a:pPr>
            <a:r>
              <a:rPr dirty="0" sz="950" b="1">
                <a:solidFill>
                  <a:srgbClr val="282828"/>
                </a:solidFill>
                <a:latin typeface="Arial"/>
                <a:cs typeface="Arial"/>
              </a:rPr>
              <a:t>PREFEITURA</a:t>
            </a:r>
            <a:r>
              <a:rPr dirty="0" sz="950" spc="100" b="1">
                <a:solidFill>
                  <a:srgbClr val="282828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MUNICIPAL</a:t>
            </a:r>
            <a:r>
              <a:rPr dirty="0" sz="950" spc="55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3A3A3A"/>
                </a:solidFill>
                <a:latin typeface="Arial"/>
                <a:cs typeface="Arial"/>
              </a:rPr>
              <a:t>DE</a:t>
            </a:r>
            <a:r>
              <a:rPr dirty="0" sz="950" spc="-25" b="1">
                <a:solidFill>
                  <a:srgbClr val="3A3A3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32323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sp>
        <p:nvSpPr>
          <p:cNvPr id="6" name="object 6" descr=""/>
          <p:cNvSpPr txBox="1"/>
          <p:nvPr/>
        </p:nvSpPr>
        <p:spPr>
          <a:xfrm>
            <a:off x="1329678" y="4788299"/>
            <a:ext cx="228917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25">
                <a:solidFill>
                  <a:srgbClr val="161616"/>
                </a:solidFill>
                <a:latin typeface="Arial Black"/>
                <a:cs typeface="Arial Black"/>
              </a:rPr>
              <a:t>Secretaria</a:t>
            </a:r>
            <a:r>
              <a:rPr dirty="0" sz="850" spc="10">
                <a:solidFill>
                  <a:srgbClr val="161616"/>
                </a:solidFill>
                <a:latin typeface="Arial Black"/>
                <a:cs typeface="Arial Black"/>
              </a:rPr>
              <a:t> </a:t>
            </a:r>
            <a:r>
              <a:rPr dirty="0" sz="850" spc="-110">
                <a:solidFill>
                  <a:srgbClr val="1D1D1D"/>
                </a:solidFill>
                <a:latin typeface="Arial Black"/>
                <a:cs typeface="Arial Black"/>
              </a:rPr>
              <a:t>Municipal</a:t>
            </a:r>
            <a:r>
              <a:rPr dirty="0" sz="850" spc="55">
                <a:solidFill>
                  <a:srgbClr val="1D1D1D"/>
                </a:solidFill>
                <a:latin typeface="Arial Black"/>
                <a:cs typeface="Arial Black"/>
              </a:rPr>
              <a:t> </a:t>
            </a:r>
            <a:r>
              <a:rPr dirty="0" sz="850" spc="-135">
                <a:solidFill>
                  <a:srgbClr val="242424"/>
                </a:solidFill>
                <a:latin typeface="Arial Black"/>
                <a:cs typeface="Arial Black"/>
              </a:rPr>
              <a:t>de</a:t>
            </a:r>
            <a:r>
              <a:rPr dirty="0" sz="850" spc="-45">
                <a:solidFill>
                  <a:srgbClr val="242424"/>
                </a:solidFill>
                <a:latin typeface="Arial Black"/>
                <a:cs typeface="Arial Black"/>
              </a:rPr>
              <a:t> </a:t>
            </a:r>
            <a:r>
              <a:rPr dirty="0" sz="850" spc="-130">
                <a:solidFill>
                  <a:srgbClr val="1F1F1F"/>
                </a:solidFill>
                <a:latin typeface="Arial Black"/>
                <a:cs typeface="Arial Black"/>
              </a:rPr>
              <a:t>Comunicaç8o</a:t>
            </a:r>
            <a:r>
              <a:rPr dirty="0" sz="850" spc="105">
                <a:solidFill>
                  <a:srgbClr val="1F1F1F"/>
                </a:solidFill>
                <a:latin typeface="Arial Black"/>
                <a:cs typeface="Arial Black"/>
              </a:rPr>
              <a:t> </a:t>
            </a:r>
            <a:r>
              <a:rPr dirty="0" sz="850" spc="-105">
                <a:solidFill>
                  <a:srgbClr val="282828"/>
                </a:solidFill>
                <a:latin typeface="Arial Black"/>
                <a:cs typeface="Arial Black"/>
              </a:rPr>
              <a:t>e</a:t>
            </a:r>
            <a:r>
              <a:rPr dirty="0" sz="850" spc="-70">
                <a:solidFill>
                  <a:srgbClr val="282828"/>
                </a:solidFill>
                <a:latin typeface="Arial Black"/>
                <a:cs typeface="Arial Black"/>
              </a:rPr>
              <a:t> </a:t>
            </a:r>
            <a:r>
              <a:rPr dirty="0" sz="850" spc="-95">
                <a:solidFill>
                  <a:srgbClr val="131313"/>
                </a:solidFill>
                <a:latin typeface="Arial Black"/>
                <a:cs typeface="Arial Black"/>
              </a:rPr>
              <a:t>Eventos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7" name="object 7" descr=""/>
          <p:cNvSpPr txBox="1"/>
          <p:nvPr/>
        </p:nvSpPr>
        <p:spPr>
          <a:xfrm>
            <a:off x="542811" y="4741069"/>
            <a:ext cx="605790" cy="549910"/>
          </a:xfrm>
          <a:prstGeom prst="rect">
            <a:avLst/>
          </a:prstGeom>
        </p:spPr>
        <p:txBody>
          <a:bodyPr wrap="square" lIns="0" tIns="59690" rIns="0" bIns="0" rtlCol="0" vert="horz">
            <a:spAutoFit/>
          </a:bodyPr>
          <a:lstStyle/>
          <a:p>
            <a:pPr marL="22225">
              <a:lnSpc>
                <a:spcPct val="100000"/>
              </a:lnSpc>
              <a:spcBef>
                <a:spcPts val="470"/>
              </a:spcBef>
            </a:pPr>
            <a:r>
              <a:rPr dirty="0" sz="850" spc="-10">
                <a:solidFill>
                  <a:srgbClr val="212121"/>
                </a:solidFill>
                <a:latin typeface="Arial Black"/>
                <a:cs typeface="Arial Black"/>
              </a:rPr>
              <a:t>01.17</a:t>
            </a:r>
            <a:endParaRPr sz="850">
              <a:latin typeface="Arial Black"/>
              <a:cs typeface="Arial Black"/>
            </a:endParaRPr>
          </a:p>
          <a:p>
            <a:pPr marL="14604">
              <a:lnSpc>
                <a:spcPct val="100000"/>
              </a:lnSpc>
              <a:spcBef>
                <a:spcPts val="370"/>
              </a:spcBef>
            </a:pPr>
            <a:r>
              <a:rPr dirty="0" sz="850" spc="-10">
                <a:solidFill>
                  <a:srgbClr val="131313"/>
                </a:solidFill>
                <a:latin typeface="Lucida Sans Unicode"/>
                <a:cs typeface="Lucida Sans Unicode"/>
              </a:rPr>
              <a:t>2.861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90">
                <a:solidFill>
                  <a:srgbClr val="1F1F1F"/>
                </a:solidFill>
                <a:latin typeface="Lucida Sans Unicode"/>
                <a:cs typeface="Lucida Sans Unicode"/>
              </a:rPr>
              <a:t>3.3.9.0.30.03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8" name="object 8" descr=""/>
          <p:cNvSpPr txBox="1"/>
          <p:nvPr/>
        </p:nvSpPr>
        <p:spPr>
          <a:xfrm>
            <a:off x="1326404" y="4923895"/>
            <a:ext cx="2141220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3970" marR="5080" indent="-1905">
              <a:lnSpc>
                <a:spcPct val="131700"/>
              </a:lnSpc>
              <a:spcBef>
                <a:spcPts val="100"/>
              </a:spcBef>
            </a:pPr>
            <a:r>
              <a:rPr dirty="0" sz="850" spc="-50">
                <a:solidFill>
                  <a:srgbClr val="181818"/>
                </a:solidFill>
                <a:latin typeface="Lucida Sans Unicode"/>
                <a:cs typeface="Lucida Sans Unicode"/>
              </a:rPr>
              <a:t>Festas</a:t>
            </a:r>
            <a:r>
              <a:rPr dirty="0" sz="850" spc="-40">
                <a:solidFill>
                  <a:srgbClr val="18181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262626"/>
                </a:solidFill>
                <a:latin typeface="Lucida Sans Unicode"/>
                <a:cs typeface="Lucida Sans Unicode"/>
              </a:rPr>
              <a:t>Oficiais,</a:t>
            </a:r>
            <a:r>
              <a:rPr dirty="0" sz="850" spc="-15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0F0F0F"/>
                </a:solidFill>
                <a:latin typeface="Lucida Sans Unicode"/>
                <a:cs typeface="Lucida Sans Unicode"/>
              </a:rPr>
              <a:t>PromoØo,</a:t>
            </a:r>
            <a:r>
              <a:rPr dirty="0" sz="850" spc="10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12121"/>
                </a:solidFill>
                <a:latin typeface="Lucida Sans Unicode"/>
                <a:cs typeface="Lucida Sans Unicode"/>
              </a:rPr>
              <a:t>Realizacão</a:t>
            </a:r>
            <a:r>
              <a:rPr dirty="0" sz="850" spc="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333333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33333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1C1C1C"/>
                </a:solidFill>
                <a:latin typeface="Lucida Sans Unicode"/>
                <a:cs typeface="Lucida Sans Unicode"/>
              </a:rPr>
              <a:t>Evento </a:t>
            </a:r>
            <a:r>
              <a:rPr dirty="0" sz="850" spc="-40">
                <a:solidFill>
                  <a:srgbClr val="1A1A1A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1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12121"/>
                </a:solidFill>
                <a:latin typeface="Lucida Sans Unicode"/>
                <a:cs typeface="Lucida Sans Unicode"/>
              </a:rPr>
              <a:t>MATERIALS</a:t>
            </a:r>
            <a:r>
              <a:rPr dirty="0" sz="850" spc="-2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CONSUMO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9" name="object 9" descr=""/>
          <p:cNvSpPr txBox="1"/>
          <p:nvPr/>
        </p:nvSpPr>
        <p:spPr>
          <a:xfrm>
            <a:off x="3980701" y="5112818"/>
            <a:ext cx="1942464" cy="70231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490220">
              <a:lnSpc>
                <a:spcPct val="100000"/>
              </a:lnSpc>
              <a:spcBef>
                <a:spcPts val="400"/>
              </a:spcBef>
            </a:pPr>
            <a:r>
              <a:rPr dirty="0" sz="850" spc="-90">
                <a:solidFill>
                  <a:srgbClr val="2A2A2A"/>
                </a:solidFill>
                <a:latin typeface="Lucida Sans Unicode"/>
                <a:cs typeface="Lucida Sans Unicode"/>
              </a:rPr>
              <a:t>Outros</a:t>
            </a:r>
            <a:r>
              <a:rPr dirty="0" sz="850" spc="-2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32323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3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151515"/>
                </a:solidFill>
                <a:latin typeface="Lucida Sans Unicode"/>
                <a:cs typeface="Lucida Sans Unicode"/>
              </a:rPr>
              <a:t>nâo</a:t>
            </a:r>
            <a:r>
              <a:rPr dirty="0" sz="850" spc="-55">
                <a:solidFill>
                  <a:srgbClr val="151515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5">
                <a:solidFill>
                  <a:srgbClr val="232323"/>
                </a:solidFill>
                <a:latin typeface="Lucida Sans Unicode"/>
                <a:cs typeface="Lucida Sans Unicode"/>
              </a:rPr>
              <a:t>Vínculados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50" spc="-40" b="1">
                <a:solidFill>
                  <a:srgbClr val="111111"/>
                </a:solidFill>
                <a:latin typeface="Arial"/>
                <a:cs typeface="Arial"/>
              </a:rPr>
              <a:t>Total</a:t>
            </a:r>
            <a:r>
              <a:rPr dirty="0" sz="850" spc="-15" b="1">
                <a:solidFill>
                  <a:srgbClr val="111111"/>
                </a:solidFill>
                <a:latin typeface="Arial"/>
                <a:cs typeface="Arial"/>
              </a:rPr>
              <a:t> </a:t>
            </a:r>
            <a:r>
              <a:rPr dirty="0" sz="850" spc="-80" b="1">
                <a:solidFill>
                  <a:srgbClr val="181818"/>
                </a:solidFill>
                <a:latin typeface="Arial"/>
                <a:cs typeface="Arial"/>
              </a:rPr>
              <a:t>do</a:t>
            </a:r>
            <a:r>
              <a:rPr dirty="0" sz="850" spc="-20" b="1">
                <a:solidFill>
                  <a:srgbClr val="181818"/>
                </a:solidFill>
                <a:latin typeface="Arial"/>
                <a:cs typeface="Arial"/>
              </a:rPr>
              <a:t> </a:t>
            </a:r>
            <a:r>
              <a:rPr dirty="0" sz="850" spc="-45" b="1">
                <a:solidFill>
                  <a:srgbClr val="232323"/>
                </a:solidFill>
                <a:latin typeface="Arial"/>
                <a:cs typeface="Arial"/>
              </a:rPr>
              <a:t>Projeto</a:t>
            </a:r>
            <a:r>
              <a:rPr dirty="0" sz="850" spc="10" b="1">
                <a:solidFill>
                  <a:srgbClr val="232323"/>
                </a:solidFill>
                <a:latin typeface="Arial"/>
                <a:cs typeface="Arial"/>
              </a:rPr>
              <a:t> </a:t>
            </a:r>
            <a:r>
              <a:rPr dirty="0" sz="850" spc="-10" b="1">
                <a:solidFill>
                  <a:srgbClr val="2D2D2D"/>
                </a:solidFill>
                <a:latin typeface="Arial"/>
                <a:cs typeface="Arial"/>
              </a:rPr>
              <a:t>/</a:t>
            </a:r>
            <a:r>
              <a:rPr dirty="0" sz="850" spc="-50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850" spc="-50" b="1">
                <a:solidFill>
                  <a:srgbClr val="1D1D1D"/>
                </a:solidFill>
                <a:latin typeface="Arial"/>
                <a:cs typeface="Arial"/>
              </a:rPr>
              <a:t>Atividade</a:t>
            </a:r>
            <a:r>
              <a:rPr dirty="0" sz="850" spc="15" b="1">
                <a:solidFill>
                  <a:srgbClr val="1D1D1D"/>
                </a:solidFill>
                <a:latin typeface="Arial"/>
                <a:cs typeface="Arial"/>
              </a:rPr>
              <a:t> </a:t>
            </a:r>
            <a:r>
              <a:rPr dirty="0" sz="850" spc="-25">
                <a:solidFill>
                  <a:srgbClr val="343434"/>
                </a:solidFill>
                <a:latin typeface="Lucida Sans Unicode"/>
                <a:cs typeface="Lucida Sans Unicode"/>
              </a:rPr>
              <a:t>R$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45"/>
              </a:spcBef>
            </a:pPr>
            <a:r>
              <a:rPr dirty="0" sz="850" spc="-45" b="1">
                <a:solidFill>
                  <a:srgbClr val="212121"/>
                </a:solidFill>
                <a:latin typeface="Arial"/>
                <a:cs typeface="Arial"/>
              </a:rPr>
              <a:t>Total</a:t>
            </a:r>
            <a:r>
              <a:rPr dirty="0" sz="850" spc="-15" b="1">
                <a:solidFill>
                  <a:srgbClr val="212121"/>
                </a:solidFill>
                <a:latin typeface="Arial"/>
                <a:cs typeface="Arial"/>
              </a:rPr>
              <a:t> </a:t>
            </a:r>
            <a:r>
              <a:rPr dirty="0" sz="850" spc="-70" b="1">
                <a:solidFill>
                  <a:srgbClr val="2F2F2F"/>
                </a:solidFill>
                <a:latin typeface="Arial"/>
                <a:cs typeface="Arial"/>
              </a:rPr>
              <a:t>da</a:t>
            </a:r>
            <a:r>
              <a:rPr dirty="0" sz="850" spc="-20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50" spc="-35" b="1">
                <a:solidFill>
                  <a:srgbClr val="2F2F2F"/>
                </a:solidFill>
                <a:latin typeface="Arial"/>
                <a:cs typeface="Arial"/>
              </a:rPr>
              <a:t>Unidade</a:t>
            </a:r>
            <a:r>
              <a:rPr dirty="0" sz="850" spc="13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850" spc="-25" b="1">
                <a:solidFill>
                  <a:srgbClr val="1D1D1D"/>
                </a:solidFill>
                <a:latin typeface="Arial"/>
                <a:cs typeface="Arial"/>
              </a:rPr>
              <a:t>RS</a:t>
            </a:r>
            <a:endParaRPr sz="850">
              <a:latin typeface="Arial"/>
              <a:cs typeface="Arial"/>
            </a:endParaRPr>
          </a:p>
          <a:p>
            <a:pPr marL="396240">
              <a:lnSpc>
                <a:spcPct val="100000"/>
              </a:lnSpc>
              <a:spcBef>
                <a:spcPts val="300"/>
              </a:spcBef>
            </a:pPr>
            <a:r>
              <a:rPr dirty="0" sz="850" spc="-55">
                <a:solidFill>
                  <a:srgbClr val="232323"/>
                </a:solidFill>
                <a:latin typeface="Lucida Sans Unicode"/>
                <a:cs typeface="Lucida Sans Unicode"/>
              </a:rPr>
              <a:t>Valor</a:t>
            </a:r>
            <a:r>
              <a:rPr dirty="0" sz="850" spc="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Total</a:t>
            </a:r>
            <a:r>
              <a:rPr dirty="0" sz="850" spc="-5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Supłementado</a:t>
            </a:r>
            <a:r>
              <a:rPr dirty="0" sz="850" spc="3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5">
                <a:solidFill>
                  <a:srgbClr val="343434"/>
                </a:solidFill>
                <a:latin typeface="Lucida Sans Unicode"/>
                <a:cs typeface="Lucida Sans Unicode"/>
              </a:rPr>
              <a:t>RS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0" name="object 10" descr=""/>
          <p:cNvSpPr txBox="1"/>
          <p:nvPr/>
        </p:nvSpPr>
        <p:spPr>
          <a:xfrm>
            <a:off x="6383228" y="5121959"/>
            <a:ext cx="456565" cy="360680"/>
          </a:xfrm>
          <a:prstGeom prst="rect">
            <a:avLst/>
          </a:prstGeom>
        </p:spPr>
        <p:txBody>
          <a:bodyPr wrap="square" lIns="0" tIns="50800" rIns="0" bIns="0" rtlCol="0" vert="horz">
            <a:spAutoFit/>
          </a:bodyPr>
          <a:lstStyle/>
          <a:p>
            <a:pPr marL="15240">
              <a:lnSpc>
                <a:spcPct val="100000"/>
              </a:lnSpc>
              <a:spcBef>
                <a:spcPts val="400"/>
              </a:spcBef>
            </a:pPr>
            <a:r>
              <a:rPr dirty="0" sz="850" spc="-130">
                <a:solidFill>
                  <a:srgbClr val="1A1A1A"/>
                </a:solidFill>
                <a:latin typeface="Arial Black"/>
                <a:cs typeface="Arial Black"/>
              </a:rPr>
              <a:t>10.000,00</a:t>
            </a:r>
            <a:endParaRPr sz="850">
              <a:latin typeface="Arial Black"/>
              <a:cs typeface="Arial Black"/>
            </a:endParaRPr>
          </a:p>
          <a:p>
            <a:pPr marL="12700">
              <a:lnSpc>
                <a:spcPct val="100000"/>
              </a:lnSpc>
              <a:spcBef>
                <a:spcPts val="300"/>
              </a:spcBef>
            </a:pPr>
            <a:r>
              <a:rPr dirty="0" sz="850" spc="-125">
                <a:solidFill>
                  <a:srgbClr val="1A1A1A"/>
                </a:solidFill>
                <a:latin typeface="Arial Black"/>
                <a:cs typeface="Arial Black"/>
              </a:rPr>
              <a:t>10.000,00</a:t>
            </a:r>
            <a:endParaRPr sz="850">
              <a:latin typeface="Arial Black"/>
              <a:cs typeface="Arial Black"/>
            </a:endParaRPr>
          </a:p>
        </p:txBody>
      </p:sp>
      <p:sp>
        <p:nvSpPr>
          <p:cNvPr id="11" name="object 11" descr=""/>
          <p:cNvSpPr txBox="1"/>
          <p:nvPr/>
        </p:nvSpPr>
        <p:spPr>
          <a:xfrm>
            <a:off x="6376117" y="5659777"/>
            <a:ext cx="462280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100">
                <a:solidFill>
                  <a:srgbClr val="1A1A1A"/>
                </a:solidFill>
                <a:latin typeface="Lucida Sans Unicode"/>
                <a:cs typeface="Lucida Sans Unicode"/>
              </a:rPr>
              <a:t>10.000,00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2" name="object 12" descr=""/>
          <p:cNvSpPr txBox="1"/>
          <p:nvPr/>
        </p:nvSpPr>
        <p:spPr>
          <a:xfrm>
            <a:off x="872650" y="5848698"/>
            <a:ext cx="5824220" cy="274320"/>
          </a:xfrm>
          <a:prstGeom prst="rect">
            <a:avLst/>
          </a:prstGeom>
        </p:spPr>
        <p:txBody>
          <a:bodyPr wrap="square" lIns="0" tIns="24765" rIns="0" bIns="0" rtlCol="0" vert="horz">
            <a:spAutoFit/>
          </a:bodyPr>
          <a:lstStyle/>
          <a:p>
            <a:pPr marL="461645" marR="5080" indent="-449580">
              <a:lnSpc>
                <a:spcPts val="940"/>
              </a:lnSpc>
              <a:spcBef>
                <a:spcPts val="195"/>
              </a:spcBef>
            </a:pPr>
            <a:r>
              <a:rPr dirty="0" sz="850" spc="-105">
                <a:solidFill>
                  <a:srgbClr val="2A2A2A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3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D2D2D"/>
                </a:solidFill>
                <a:latin typeface="Lucida Sans Unicode"/>
                <a:cs typeface="Lucida Sans Unicode"/>
              </a:rPr>
              <a:t>Z°</a:t>
            </a:r>
            <a:r>
              <a:rPr dirty="0" sz="850" spc="-8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1F1F1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95">
                <a:solidFill>
                  <a:srgbClr val="1F1F1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5">
                <a:solidFill>
                  <a:srgbClr val="3D3D3D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0">
                <a:solidFill>
                  <a:srgbClr val="3D3D3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82828"/>
                </a:solidFill>
                <a:latin typeface="Lucida Sans Unicode"/>
                <a:cs typeface="Lucida Sans Unicode"/>
              </a:rPr>
              <a:t>despesas</a:t>
            </a:r>
            <a:r>
              <a:rPr dirty="0" sz="850" spc="-4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82828"/>
                </a:solidFill>
                <a:latin typeface="Lucida Sans Unicode"/>
                <a:cs typeface="Lucida Sans Unicode"/>
              </a:rPr>
              <a:t>decorrentes</a:t>
            </a:r>
            <a:r>
              <a:rPr dirty="0" sz="850" spc="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42424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15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1A1A1A"/>
                </a:solidFill>
                <a:latin typeface="Lucida Sans Unicode"/>
                <a:cs typeface="Lucida Sans Unicode"/>
              </a:rPr>
              <a:t>abertura</a:t>
            </a:r>
            <a:r>
              <a:rPr dirty="0" sz="850" spc="35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313131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1C1C1C"/>
                </a:solidFill>
                <a:latin typeface="Lucida Sans Unicode"/>
                <a:cs typeface="Lucida Sans Unicode"/>
              </a:rPr>
              <a:t>presente</a:t>
            </a:r>
            <a:r>
              <a:rPr dirty="0" sz="850" spc="-5">
                <a:solidFill>
                  <a:srgbClr val="1C1C1C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161616"/>
                </a:solidFill>
                <a:latin typeface="Lucida Sans Unicode"/>
                <a:cs typeface="Lucida Sans Unicode"/>
              </a:rPr>
              <a:t>crêdito</a:t>
            </a:r>
            <a:r>
              <a:rPr dirty="0" sz="850" spc="-1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0F0F0F"/>
                </a:solidFill>
                <a:latin typeface="Lucida Sans Unicode"/>
                <a:cs typeface="Lucida Sans Unicode"/>
              </a:rPr>
              <a:t>suplementar,</a:t>
            </a:r>
            <a:r>
              <a:rPr dirty="0" sz="850" spc="65">
                <a:solidFill>
                  <a:srgbClr val="0F0F0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serăo</a:t>
            </a:r>
            <a:r>
              <a:rPr dirty="0" sz="850" spc="-1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cobertas</a:t>
            </a:r>
            <a:r>
              <a:rPr dirty="0" sz="850" spc="-1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0">
                <a:solidFill>
                  <a:srgbClr val="2F2F2F"/>
                </a:solidFill>
                <a:latin typeface="Lucida Sans Unicode"/>
                <a:cs typeface="Lucida Sans Unicode"/>
              </a:rPr>
              <a:t>com</a:t>
            </a:r>
            <a:r>
              <a:rPr dirty="0" sz="850" spc="-6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43434"/>
                </a:solidFill>
                <a:latin typeface="Lucida Sans Unicode"/>
                <a:cs typeface="Lucida Sans Unicode"/>
              </a:rPr>
              <a:t>recursos</a:t>
            </a:r>
            <a:r>
              <a:rPr dirty="0" sz="850" spc="-20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5">
                <a:solidFill>
                  <a:srgbClr val="2B2B2B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95">
                <a:solidFill>
                  <a:srgbClr val="2B2B2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que</a:t>
            </a:r>
            <a:r>
              <a:rPr dirty="0" sz="850" spc="-5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trata</a:t>
            </a:r>
            <a:r>
              <a:rPr dirty="0" sz="850" spc="1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0">
                <a:solidFill>
                  <a:srgbClr val="343434"/>
                </a:solidFill>
                <a:latin typeface="Lucida Sans Unicode"/>
                <a:cs typeface="Lucida Sans Unicode"/>
              </a:rPr>
              <a:t>o</a:t>
            </a:r>
            <a:r>
              <a:rPr dirty="0" sz="850" spc="-5">
                <a:solidFill>
                  <a:srgbClr val="34343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">
                <a:solidFill>
                  <a:srgbClr val="242424"/>
                </a:solidFill>
                <a:latin typeface="Lucida Sans Unicode"/>
                <a:cs typeface="Lucida Sans Unicode"/>
              </a:rPr>
              <a:t>Artigo </a:t>
            </a:r>
            <a:r>
              <a:rPr dirty="0" sz="850" spc="-70">
                <a:solidFill>
                  <a:srgbClr val="282828"/>
                </a:solidFill>
                <a:latin typeface="Lucida Sans Unicode"/>
                <a:cs typeface="Lucida Sans Unicode"/>
              </a:rPr>
              <a:t>43</a:t>
            </a:r>
            <a:r>
              <a:rPr dirty="0" sz="850" spc="-13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2D2D2D"/>
                </a:solidFill>
                <a:latin typeface="Lucida Sans Unicode"/>
                <a:cs typeface="Lucida Sans Unicode"/>
              </a:rPr>
              <a:t>parágrafo</a:t>
            </a:r>
            <a:r>
              <a:rPr dirty="0" sz="850" spc="-20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282828"/>
                </a:solidFill>
                <a:latin typeface="Lucida Sans Unicode"/>
                <a:cs typeface="Lucida Sans Unicode"/>
              </a:rPr>
              <a:t>1º</a:t>
            </a:r>
            <a:r>
              <a:rPr dirty="0" sz="850" spc="-8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232323"/>
                </a:solidFill>
                <a:latin typeface="Lucida Sans Unicode"/>
                <a:cs typeface="Lucida Sans Unicode"/>
              </a:rPr>
              <a:t>da</a:t>
            </a:r>
            <a:r>
              <a:rPr dirty="0" sz="850" spc="-15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242424"/>
                </a:solidFill>
                <a:latin typeface="Lucida Sans Unicode"/>
                <a:cs typeface="Lucida Sans Unicode"/>
              </a:rPr>
              <a:t>Lei</a:t>
            </a:r>
            <a:r>
              <a:rPr dirty="0" sz="850" spc="-110">
                <a:solidFill>
                  <a:srgbClr val="242424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313131"/>
                </a:solidFill>
                <a:latin typeface="Lucida Sans Unicode"/>
                <a:cs typeface="Lucida Sans Unicode"/>
              </a:rPr>
              <a:t>Federal</a:t>
            </a:r>
            <a:r>
              <a:rPr dirty="0" sz="850" spc="-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F2F2F"/>
                </a:solidFill>
                <a:latin typeface="Lucida Sans Unicode"/>
                <a:cs typeface="Lucida Sans Unicode"/>
              </a:rPr>
              <a:t>N°</a:t>
            </a:r>
            <a:r>
              <a:rPr dirty="0" sz="850" spc="-9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5">
                <a:solidFill>
                  <a:srgbClr val="232323"/>
                </a:solidFill>
                <a:latin typeface="Lucida Sans Unicode"/>
                <a:cs typeface="Lucida Sans Unicode"/>
              </a:rPr>
              <a:t>4.320/64,</a:t>
            </a:r>
            <a:r>
              <a:rPr dirty="0" sz="850" spc="20">
                <a:solidFill>
                  <a:srgbClr val="232323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62626"/>
                </a:solidFill>
                <a:latin typeface="Lucida Sans Unicode"/>
                <a:cs typeface="Lucida Sans Unicode"/>
              </a:rPr>
              <a:t>Inciso</a:t>
            </a:r>
            <a:r>
              <a:rPr dirty="0" sz="850" spc="-2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0">
                <a:solidFill>
                  <a:srgbClr val="2F2F2F"/>
                </a:solidFill>
                <a:latin typeface="Lucida Sans Unicode"/>
                <a:cs typeface="Lucida Sans Unicode"/>
              </a:rPr>
              <a:t>III.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3" name="object 13" descr=""/>
          <p:cNvSpPr txBox="1"/>
          <p:nvPr/>
        </p:nvSpPr>
        <p:spPr>
          <a:xfrm>
            <a:off x="1725052" y="6203689"/>
            <a:ext cx="1608455" cy="36703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332740" marR="5080" indent="-320675">
              <a:lnSpc>
                <a:spcPct val="131700"/>
              </a:lnSpc>
              <a:spcBef>
                <a:spcPts val="100"/>
              </a:spcBef>
            </a:pPr>
            <a:r>
              <a:rPr dirty="0" sz="850" spc="-75">
                <a:solidFill>
                  <a:srgbClr val="2F2F2F"/>
                </a:solidFill>
                <a:latin typeface="Lucida Sans Unicode"/>
                <a:cs typeface="Lucida Sans Unicode"/>
              </a:rPr>
              <a:t>lnciso:</a:t>
            </a:r>
            <a:r>
              <a:rPr dirty="0" sz="850" spc="75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35">
                <a:solidFill>
                  <a:srgbClr val="313131"/>
                </a:solidFill>
                <a:latin typeface="Lucida Sans Unicode"/>
                <a:cs typeface="Lucida Sans Unicode"/>
              </a:rPr>
              <a:t>II</a:t>
            </a:r>
            <a:r>
              <a:rPr dirty="0" sz="850" spc="-9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90">
                <a:solidFill>
                  <a:srgbClr val="2F2F2F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8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A2A2A"/>
                </a:solidFill>
                <a:latin typeface="Lucida Sans Unicode"/>
                <a:cs typeface="Lucida Sans Unicode"/>
              </a:rPr>
              <a:t>Exæsso 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55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12121"/>
                </a:solidFill>
                <a:latin typeface="Lucida Sans Unicode"/>
                <a:cs typeface="Lucida Sans Unicode"/>
              </a:rPr>
              <a:t>Arrecaaação: </a:t>
            </a:r>
            <a:r>
              <a:rPr dirty="0" sz="850" spc="-30">
                <a:solidFill>
                  <a:srgbClr val="2F2F2F"/>
                </a:solidFill>
                <a:latin typeface="Lucida Sans Unicode"/>
                <a:cs typeface="Lucida Sans Unicode"/>
              </a:rPr>
              <a:t>III</a:t>
            </a:r>
            <a:r>
              <a:rPr dirty="0" sz="850" spc="-6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215">
                <a:solidFill>
                  <a:srgbClr val="2D2D2D"/>
                </a:solidFill>
                <a:latin typeface="Lucida Sans Unicode"/>
                <a:cs typeface="Lucida Sans Unicode"/>
              </a:rPr>
              <a:t>-</a:t>
            </a:r>
            <a:r>
              <a:rPr dirty="0" sz="850" spc="-3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0">
                <a:solidFill>
                  <a:srgbClr val="3B3B3B"/>
                </a:solidFill>
                <a:latin typeface="Lucida Sans Unicode"/>
                <a:cs typeface="Lucida Sans Unicode"/>
              </a:rPr>
              <a:t>Anulação</a:t>
            </a:r>
            <a:r>
              <a:rPr dirty="0" sz="850" spc="10">
                <a:solidFill>
                  <a:srgbClr val="3B3B3B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383838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-65">
                <a:solidFill>
                  <a:srgbClr val="383838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13131"/>
                </a:solidFill>
                <a:latin typeface="Lucida Sans Unicode"/>
                <a:cs typeface="Lucida Sans Unicode"/>
              </a:rPr>
              <a:t>Dotação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3D3D3D"/>
                </a:solidFill>
                <a:latin typeface="Lucida Sans Unicode"/>
                <a:cs typeface="Lucida Sans Unicode"/>
              </a:rPr>
              <a:t>: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4" name="object 14" descr=""/>
          <p:cNvSpPr txBox="1"/>
          <p:nvPr/>
        </p:nvSpPr>
        <p:spPr>
          <a:xfrm>
            <a:off x="424931" y="6528742"/>
            <a:ext cx="2621915" cy="382905"/>
          </a:xfrm>
          <a:prstGeom prst="rect">
            <a:avLst/>
          </a:prstGeom>
        </p:spPr>
        <p:txBody>
          <a:bodyPr wrap="square" lIns="0" tIns="51435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405"/>
              </a:spcBef>
            </a:pPr>
            <a:r>
              <a:rPr dirty="0" u="heavy" sz="850" spc="-50">
                <a:solidFill>
                  <a:srgbClr val="232323"/>
                </a:solidFill>
                <a:uFill>
                  <a:solidFill>
                    <a:srgbClr val="444B4B"/>
                  </a:solidFill>
                </a:uFill>
                <a:latin typeface="Lucida Sans Unicode"/>
                <a:cs typeface="Lucida Sans Unicode"/>
              </a:rPr>
              <a:t>Dotaçbes</a:t>
            </a:r>
            <a:r>
              <a:rPr dirty="0" u="heavy" sz="850">
                <a:solidFill>
                  <a:srgbClr val="232323"/>
                </a:solidFill>
                <a:uFill>
                  <a:solidFill>
                    <a:srgbClr val="444B4B"/>
                  </a:solidFill>
                </a:uFill>
                <a:latin typeface="Lucida Sans Unicode"/>
                <a:cs typeface="Lucida Sans Unicode"/>
              </a:rPr>
              <a:t> </a:t>
            </a:r>
            <a:r>
              <a:rPr dirty="0" u="heavy" sz="850" spc="-10">
                <a:solidFill>
                  <a:srgbClr val="262626"/>
                </a:solidFill>
                <a:uFill>
                  <a:solidFill>
                    <a:srgbClr val="444B4B"/>
                  </a:solidFill>
                </a:uFill>
                <a:latin typeface="Lucida Sans Unicode"/>
                <a:cs typeface="Lucida Sans Unicode"/>
              </a:rPr>
              <a:t>Anuladas</a:t>
            </a:r>
            <a:endParaRPr sz="850">
              <a:latin typeface="Lucida Sans Unicode"/>
              <a:cs typeface="Lucida Sans Unicode"/>
            </a:endParaRPr>
          </a:p>
          <a:p>
            <a:pPr marL="59055">
              <a:lnSpc>
                <a:spcPct val="100000"/>
              </a:lnSpc>
              <a:spcBef>
                <a:spcPts val="345"/>
              </a:spcBef>
            </a:pPr>
            <a:r>
              <a:rPr dirty="0" sz="950" b="1">
                <a:solidFill>
                  <a:srgbClr val="2F2F2F"/>
                </a:solidFill>
                <a:latin typeface="Arial"/>
                <a:cs typeface="Arial"/>
              </a:rPr>
              <a:t>PREFEITURA</a:t>
            </a:r>
            <a:r>
              <a:rPr dirty="0" sz="950" spc="65" b="1">
                <a:solidFill>
                  <a:srgbClr val="2F2F2F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D2D2D"/>
                </a:solidFill>
                <a:latin typeface="Arial"/>
                <a:cs typeface="Arial"/>
              </a:rPr>
              <a:t>MUNICIPAL</a:t>
            </a:r>
            <a:r>
              <a:rPr dirty="0" sz="950" spc="75" b="1">
                <a:solidFill>
                  <a:srgbClr val="2D2D2D"/>
                </a:solidFill>
                <a:latin typeface="Arial"/>
                <a:cs typeface="Arial"/>
              </a:rPr>
              <a:t> </a:t>
            </a:r>
            <a:r>
              <a:rPr dirty="0" sz="950" b="1">
                <a:solidFill>
                  <a:srgbClr val="2A2A2A"/>
                </a:solidFill>
                <a:latin typeface="Arial"/>
                <a:cs typeface="Arial"/>
              </a:rPr>
              <a:t>DE</a:t>
            </a:r>
            <a:r>
              <a:rPr dirty="0" sz="950" spc="-10" b="1">
                <a:solidFill>
                  <a:srgbClr val="2A2A2A"/>
                </a:solidFill>
                <a:latin typeface="Arial"/>
                <a:cs typeface="Arial"/>
              </a:rPr>
              <a:t> </a:t>
            </a:r>
            <a:r>
              <a:rPr dirty="0" sz="950" spc="-10" b="1">
                <a:solidFill>
                  <a:srgbClr val="2B2B2B"/>
                </a:solidFill>
                <a:latin typeface="Arial"/>
                <a:cs typeface="Arial"/>
              </a:rPr>
              <a:t>SEROPEDICA</a:t>
            </a:r>
            <a:endParaRPr sz="950">
              <a:latin typeface="Arial"/>
              <a:cs typeface="Arial"/>
            </a:endParaRPr>
          </a:p>
        </p:txBody>
      </p:sp>
      <p:graphicFrame>
        <p:nvGraphicFramePr>
          <p:cNvPr id="15" name="object 15" descr=""/>
          <p:cNvGraphicFramePr>
            <a:graphicFrameLocks noGrp="1"/>
          </p:cNvGraphicFramePr>
          <p:nvPr/>
        </p:nvGraphicFramePr>
        <p:xfrm>
          <a:off x="524901" y="6922879"/>
          <a:ext cx="6409690" cy="993140"/>
        </p:xfrm>
        <a:graphic>
          <a:graphicData uri="http://schemas.openxmlformats.org/drawingml/2006/table">
            <a:tbl>
              <a:tblPr firstRow="1" bandRow="1">
                <a:tableStyleId>{2D5ABB26-0587-4C30-8999-92F81FD0307C}</a:tableStyleId>
              </a:tblPr>
              <a:tblGrid>
                <a:gridCol w="705485"/>
                <a:gridCol w="2381885"/>
                <a:gridCol w="2630170"/>
                <a:gridCol w="615950"/>
              </a:tblGrid>
              <a:tr h="153035">
                <a:tc>
                  <a:txBody>
                    <a:bodyPr/>
                    <a:lstStyle/>
                    <a:p>
                      <a:pPr marL="33655">
                        <a:lnSpc>
                          <a:spcPts val="940"/>
                        </a:lnSpc>
                      </a:pPr>
                      <a:r>
                        <a:rPr dirty="0" sz="850" spc="-10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01.08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ts val="940"/>
                        </a:lnSpc>
                      </a:pPr>
                      <a:r>
                        <a:rPr dirty="0" sz="850" spc="-5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Secætańa</a:t>
                      </a:r>
                      <a:r>
                        <a:rPr dirty="0" sz="850" spc="30" b="1">
                          <a:solidFill>
                            <a:srgbClr val="282828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Municipal</a:t>
                      </a:r>
                      <a:r>
                        <a:rPr dirty="0" sz="850" spc="-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de</a:t>
                      </a:r>
                      <a:r>
                        <a:rPr dirty="0" sz="850" spc="-25" b="1">
                          <a:solidFill>
                            <a:srgbClr val="33333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1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Obraa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0"/>
                </a:tc>
                <a:tc gridSpan="2" rowSpan="2"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 rowSpan="2" h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72085">
                <a:tc>
                  <a:txBody>
                    <a:bodyPr/>
                    <a:lstStyle/>
                    <a:p>
                      <a:pPr marL="31750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10">
                          <a:solidFill>
                            <a:srgbClr val="1C1C1C"/>
                          </a:solidFill>
                          <a:latin typeface="Lucida Sans Unicode"/>
                          <a:cs typeface="Lucida Sans Unicode"/>
                        </a:rPr>
                        <a:t>1.032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>
                  <a:txBody>
                    <a:bodyPr/>
                    <a:lstStyle/>
                    <a:p>
                      <a:pPr marL="108585">
                        <a:lnSpc>
                          <a:spcPct val="100000"/>
                        </a:lnSpc>
                        <a:spcBef>
                          <a:spcPts val="75"/>
                        </a:spcBef>
                      </a:pPr>
                      <a:r>
                        <a:rPr dirty="0" sz="850" spc="-9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Infraestrutura,</a:t>
                      </a:r>
                      <a:r>
                        <a:rPr dirty="0" sz="850" spc="-5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saneamento</a:t>
                      </a:r>
                      <a:r>
                        <a:rPr dirty="0" sz="850" spc="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-10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1A1A1A"/>
                          </a:solidFill>
                          <a:latin typeface="Lucida Sans Unicode"/>
                          <a:cs typeface="Lucida Sans Unicode"/>
                        </a:rPr>
                        <a:t>pavimentação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9525"/>
                </a:tc>
                <a:tc gridSpan="2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  <a:tc hMerge="1" vMerge="1">
                  <a:txBody>
                    <a:bodyPr/>
                    <a:lstStyle/>
                    <a:p>
                      <a:pPr/>
                    </a:p>
                  </a:txBody>
                  <a:tcPr marL="0" marR="0" marB="0" marT="0"/>
                </a:tc>
              </a:tr>
              <a:tr h="182245">
                <a:tc>
                  <a:txBody>
                    <a:bodyPr/>
                    <a:lstStyle/>
                    <a:p>
                      <a:pPr marL="32384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40">
                          <a:solidFill>
                            <a:srgbClr val="111111"/>
                          </a:solidFill>
                          <a:latin typeface="Lucida Sans Unicode"/>
                          <a:cs typeface="Lucida Sans Unicode"/>
                        </a:rPr>
                        <a:t>4.4.9.0.51.00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106680">
                        <a:lnSpc>
                          <a:spcPct val="100000"/>
                        </a:lnSpc>
                        <a:spcBef>
                          <a:spcPts val="65"/>
                        </a:spcBef>
                      </a:pPr>
                      <a:r>
                        <a:rPr dirty="0" sz="850" spc="-2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OBRAS</a:t>
                      </a:r>
                      <a:r>
                        <a:rPr dirty="0" sz="850" spc="-5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E</a:t>
                      </a:r>
                      <a:r>
                        <a:rPr dirty="0" sz="850" spc="25">
                          <a:solidFill>
                            <a:srgbClr val="2F2F2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212121"/>
                          </a:solidFill>
                          <a:latin typeface="Lucida Sans Unicode"/>
                          <a:cs typeface="Lucida Sans Unicode"/>
                        </a:rPr>
                        <a:t>lNSTALAc0ES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8255"/>
                </a:tc>
                <a:tc>
                  <a:txBody>
                    <a:bodyPr/>
                    <a:lstStyle/>
                    <a:p>
                      <a:pPr marL="85407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50" spc="-7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Recursos</a:t>
                      </a:r>
                      <a:r>
                        <a:rPr dirty="0" sz="850" spc="-40">
                          <a:solidFill>
                            <a:srgbClr val="131313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mo</a:t>
                      </a:r>
                      <a:r>
                        <a:rPr dirty="0" sz="850" spc="-3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8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Vinculados</a:t>
                      </a:r>
                      <a:r>
                        <a:rPr dirty="0" sz="850" spc="-5">
                          <a:solidFill>
                            <a:srgbClr val="1F1F1F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60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de</a:t>
                      </a:r>
                      <a:r>
                        <a:rPr dirty="0" sz="850" spc="-65">
                          <a:solidFill>
                            <a:srgbClr val="1D1D1D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10">
                          <a:solidFill>
                            <a:srgbClr val="0F0F0F"/>
                          </a:solidFill>
                          <a:latin typeface="Lucida Sans Unicode"/>
                          <a:cs typeface="Lucida Sans Unicode"/>
                        </a:rPr>
                        <a:t>lmposto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4"/>
                </a:tc>
                <a:tc>
                  <a:txBody>
                    <a:bodyPr/>
                    <a:lstStyle/>
                    <a:p>
                      <a:pPr algn="r" marR="28575">
                        <a:lnSpc>
                          <a:spcPct val="100000"/>
                        </a:lnSpc>
                        <a:spcBef>
                          <a:spcPts val="234"/>
                        </a:spcBef>
                      </a:pPr>
                      <a:r>
                        <a:rPr dirty="0" sz="850" spc="-1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29844"/>
                </a:tc>
              </a:tr>
              <a:tr h="16129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4650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40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-15" b="1">
                          <a:solidFill>
                            <a:srgbClr val="232323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80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do</a:t>
                      </a:r>
                      <a:r>
                        <a:rPr dirty="0" sz="850" spc="5" b="1">
                          <a:solidFill>
                            <a:srgbClr val="262626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4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Projeto</a:t>
                      </a:r>
                      <a:r>
                        <a:rPr dirty="0" sz="850" spc="15" b="1">
                          <a:solidFill>
                            <a:srgbClr val="21212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/</a:t>
                      </a:r>
                      <a:r>
                        <a:rPr dirty="0" sz="850" spc="-5" b="1">
                          <a:solidFill>
                            <a:srgbClr val="2A2A2A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60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Atividade</a:t>
                      </a:r>
                      <a:r>
                        <a:rPr dirty="0" sz="850" spc="-45">
                          <a:solidFill>
                            <a:srgbClr val="242424"/>
                          </a:solidFill>
                          <a:latin typeface="Lucida Sans Unicode"/>
                          <a:cs typeface="Lucida Sans Unicode"/>
                        </a:rPr>
                        <a:t> </a:t>
                      </a:r>
                      <a:r>
                        <a:rPr dirty="0" sz="850" spc="-25">
                          <a:solidFill>
                            <a:srgbClr val="0E0E0E"/>
                          </a:solidFill>
                          <a:latin typeface="Lucida Sans Unicode"/>
                          <a:cs typeface="Lucida Sans Unicode"/>
                        </a:rPr>
                        <a:t>RR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  <a:tc>
                  <a:txBody>
                    <a:bodyPr/>
                    <a:lstStyle/>
                    <a:p>
                      <a:pPr algn="r" marR="26034">
                        <a:lnSpc>
                          <a:spcPct val="100000"/>
                        </a:lnSpc>
                        <a:spcBef>
                          <a:spcPts val="90"/>
                        </a:spcBef>
                      </a:pPr>
                      <a:r>
                        <a:rPr dirty="0" sz="850" spc="-10">
                          <a:solidFill>
                            <a:srgbClr val="070707"/>
                          </a:solidFill>
                          <a:latin typeface="Lucida Sans Unicode"/>
                          <a:cs typeface="Lucida Sans Unicode"/>
                        </a:rPr>
                        <a:t>10.000,00</a:t>
                      </a:r>
                      <a:endParaRPr sz="850">
                        <a:latin typeface="Lucida Sans Unicode"/>
                        <a:cs typeface="Lucida Sans Unicode"/>
                      </a:endParaRPr>
                    </a:p>
                  </a:txBody>
                  <a:tcPr marL="0" marR="0" marB="0" marT="11430"/>
                </a:tc>
              </a:tr>
              <a:tr h="187325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8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377825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125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Total</a:t>
                      </a:r>
                      <a:r>
                        <a:rPr dirty="0" sz="850" spc="-4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45">
                          <a:solidFill>
                            <a:srgbClr val="080808"/>
                          </a:solidFill>
                          <a:latin typeface="Arial Black"/>
                          <a:cs typeface="Arial Black"/>
                        </a:rPr>
                        <a:t>da</a:t>
                      </a:r>
                      <a:r>
                        <a:rPr dirty="0" sz="850" spc="-50">
                          <a:solidFill>
                            <a:srgbClr val="080808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10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Unidade</a:t>
                      </a:r>
                      <a:r>
                        <a:rPr dirty="0" sz="850" spc="130">
                          <a:solidFill>
                            <a:srgbClr val="1C1C1C"/>
                          </a:solidFill>
                          <a:latin typeface="Arial Black"/>
                          <a:cs typeface="Arial Black"/>
                        </a:rPr>
                        <a:t> </a:t>
                      </a:r>
                      <a:r>
                        <a:rPr dirty="0" sz="850" spc="-25">
                          <a:solidFill>
                            <a:srgbClr val="111111"/>
                          </a:solidFill>
                          <a:latin typeface="Arial Black"/>
                          <a:cs typeface="Arial Black"/>
                        </a:rPr>
                        <a:t>R$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ct val="100000"/>
                        </a:lnSpc>
                        <a:spcBef>
                          <a:spcPts val="235"/>
                        </a:spcBef>
                      </a:pPr>
                      <a:r>
                        <a:rPr dirty="0" sz="850" spc="-25">
                          <a:solidFill>
                            <a:srgbClr val="151515"/>
                          </a:solidFill>
                          <a:latin typeface="Arial Black"/>
                          <a:cs typeface="Arial Black"/>
                        </a:rPr>
                        <a:t>10.000,00</a:t>
                      </a:r>
                      <a:endParaRPr sz="850">
                        <a:latin typeface="Arial Black"/>
                        <a:cs typeface="Arial Black"/>
                      </a:endParaRPr>
                    </a:p>
                  </a:txBody>
                  <a:tcPr marL="0" marR="0" marB="0" marT="29845"/>
                </a:tc>
              </a:tr>
              <a:tr h="137160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</a:pPr>
                      <a:endParaRPr sz="700">
                        <a:latin typeface="Times New Roman"/>
                        <a:cs typeface="Times New Roman"/>
                      </a:endParaRPr>
                    </a:p>
                  </a:txBody>
                  <a:tcPr marL="0" marR="0" marB="0" marT="0"/>
                </a:tc>
                <a:tc>
                  <a:txBody>
                    <a:bodyPr/>
                    <a:lstStyle/>
                    <a:p>
                      <a:pPr marL="1047115">
                        <a:lnSpc>
                          <a:spcPts val="930"/>
                        </a:lnSpc>
                        <a:spcBef>
                          <a:spcPts val="50"/>
                        </a:spcBef>
                      </a:pPr>
                      <a:r>
                        <a:rPr dirty="0" sz="850" spc="-4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Valor</a:t>
                      </a:r>
                      <a:r>
                        <a:rPr dirty="0" sz="850" spc="1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0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Total</a:t>
                      </a:r>
                      <a:r>
                        <a:rPr dirty="0" sz="850" spc="5" b="1">
                          <a:solidFill>
                            <a:srgbClr val="111111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55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Anulado</a:t>
                      </a:r>
                      <a:r>
                        <a:rPr dirty="0" sz="850" spc="-30" b="1">
                          <a:solidFill>
                            <a:srgbClr val="1F1F1F"/>
                          </a:solidFill>
                          <a:latin typeface="Arial"/>
                          <a:cs typeface="Arial"/>
                        </a:rPr>
                        <a:t> </a:t>
                      </a:r>
                      <a:r>
                        <a:rPr dirty="0" sz="850" spc="-25" b="1">
                          <a:solidFill>
                            <a:srgbClr val="3B3B3B"/>
                          </a:solidFill>
                          <a:latin typeface="Arial"/>
                          <a:cs typeface="Arial"/>
                        </a:rPr>
                        <a:t>R$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  <a:tc>
                  <a:txBody>
                    <a:bodyPr/>
                    <a:lstStyle/>
                    <a:p>
                      <a:pPr algn="r" marR="24130">
                        <a:lnSpc>
                          <a:spcPts val="930"/>
                        </a:lnSpc>
                        <a:spcBef>
                          <a:spcPts val="50"/>
                        </a:spcBef>
                      </a:pPr>
                      <a:r>
                        <a:rPr dirty="0" sz="850" spc="-10" b="1">
                          <a:solidFill>
                            <a:srgbClr val="161616"/>
                          </a:solidFill>
                          <a:latin typeface="Arial"/>
                          <a:cs typeface="Arial"/>
                        </a:rPr>
                        <a:t>10.000,00</a:t>
                      </a:r>
                      <a:endParaRPr sz="850">
                        <a:latin typeface="Arial"/>
                        <a:cs typeface="Arial"/>
                      </a:endParaRPr>
                    </a:p>
                  </a:txBody>
                  <a:tcPr marL="0" marR="0" marB="0" marT="6350"/>
                </a:tc>
              </a:tr>
            </a:tbl>
          </a:graphicData>
        </a:graphic>
      </p:graphicFrame>
      <p:sp>
        <p:nvSpPr>
          <p:cNvPr id="16" name="object 16" descr=""/>
          <p:cNvSpPr txBox="1"/>
          <p:nvPr/>
        </p:nvSpPr>
        <p:spPr>
          <a:xfrm>
            <a:off x="3831549" y="6212831"/>
            <a:ext cx="586105" cy="367030"/>
          </a:xfrm>
          <a:prstGeom prst="rect">
            <a:avLst/>
          </a:prstGeom>
        </p:spPr>
        <p:txBody>
          <a:bodyPr wrap="square" lIns="0" tIns="53340" rIns="0" bIns="0" rtlCol="0" vert="horz">
            <a:spAutoFit/>
          </a:bodyPr>
          <a:lstStyle/>
          <a:p>
            <a:pPr marL="13970">
              <a:lnSpc>
                <a:spcPct val="100000"/>
              </a:lnSpc>
              <a:spcBef>
                <a:spcPts val="420"/>
              </a:spcBef>
            </a:pPr>
            <a:r>
              <a:rPr dirty="0" sz="850" spc="-90">
                <a:solidFill>
                  <a:srgbClr val="232323"/>
                </a:solidFill>
                <a:latin typeface="Lucida Sans Unicode"/>
                <a:cs typeface="Lucida Sans Unicode"/>
              </a:rPr>
              <a:t>R$10.000,00</a:t>
            </a:r>
            <a:endParaRPr sz="850">
              <a:latin typeface="Lucida Sans Unicode"/>
              <a:cs typeface="Lucida Sans Unicode"/>
            </a:endParaRPr>
          </a:p>
          <a:p>
            <a:pPr marL="12700">
              <a:lnSpc>
                <a:spcPct val="100000"/>
              </a:lnSpc>
              <a:spcBef>
                <a:spcPts val="325"/>
              </a:spcBef>
            </a:pPr>
            <a:r>
              <a:rPr dirty="0" sz="850" spc="-45">
                <a:solidFill>
                  <a:srgbClr val="262626"/>
                </a:solidFill>
                <a:latin typeface="Lucida Sans Unicode"/>
                <a:cs typeface="Lucida Sans Unicode"/>
              </a:rPr>
              <a:t>$10.000,00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7" name="object 17" descr=""/>
          <p:cNvSpPr txBox="1"/>
          <p:nvPr/>
        </p:nvSpPr>
        <p:spPr>
          <a:xfrm>
            <a:off x="753875" y="7954261"/>
            <a:ext cx="393763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  <a:tabLst>
                <a:tab pos="600075" algn="l"/>
              </a:tabLst>
            </a:pPr>
            <a:r>
              <a:rPr dirty="0" sz="850" spc="-105">
                <a:solidFill>
                  <a:srgbClr val="1A1A1A"/>
                </a:solidFill>
                <a:latin typeface="Lucida Sans Unicode"/>
                <a:cs typeface="Lucida Sans Unicode"/>
              </a:rPr>
              <a:t>Artigo</a:t>
            </a:r>
            <a:r>
              <a:rPr dirty="0" sz="850" spc="-8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0">
                <a:solidFill>
                  <a:srgbClr val="262626"/>
                </a:solidFill>
                <a:latin typeface="Lucida Sans Unicode"/>
                <a:cs typeface="Lucida Sans Unicode"/>
              </a:rPr>
              <a:t>3º </a:t>
            </a:r>
            <a:r>
              <a:rPr dirty="0" sz="850" spc="-50">
                <a:solidFill>
                  <a:srgbClr val="313131"/>
                </a:solidFill>
                <a:latin typeface="Lucida Sans Unicode"/>
                <a:cs typeface="Lucida Sans Unicode"/>
              </a:rPr>
              <a:t>-</a:t>
            </a:r>
            <a:r>
              <a:rPr dirty="0" sz="850">
                <a:solidFill>
                  <a:srgbClr val="313131"/>
                </a:solidFill>
                <a:latin typeface="Lucida Sans Unicode"/>
                <a:cs typeface="Lucida Sans Unicode"/>
              </a:rPr>
              <a:t>	</a:t>
            </a:r>
            <a:r>
              <a:rPr dirty="0" sz="850" spc="-65">
                <a:solidFill>
                  <a:srgbClr val="161616"/>
                </a:solidFill>
                <a:latin typeface="Lucida Sans Unicode"/>
                <a:cs typeface="Lucida Sans Unicode"/>
              </a:rPr>
              <a:t>Revogadas</a:t>
            </a:r>
            <a:r>
              <a:rPr dirty="0" sz="850" spc="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40">
                <a:solidFill>
                  <a:srgbClr val="212121"/>
                </a:solidFill>
                <a:latin typeface="Lucida Sans Unicode"/>
                <a:cs typeface="Lucida Sans Unicode"/>
              </a:rPr>
              <a:t>as</a:t>
            </a:r>
            <a:r>
              <a:rPr dirty="0" sz="850" spc="-10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60">
                <a:solidFill>
                  <a:srgbClr val="1D1D1D"/>
                </a:solidFill>
                <a:latin typeface="Lucida Sans Unicode"/>
                <a:cs typeface="Lucida Sans Unicode"/>
              </a:rPr>
              <a:t>disposiØes</a:t>
            </a:r>
            <a:r>
              <a:rPr dirty="0" sz="850">
                <a:solidFill>
                  <a:srgbClr val="1D1D1D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313131"/>
                </a:solidFill>
                <a:latin typeface="Lucida Sans Unicode"/>
                <a:cs typeface="Lucida Sans Unicode"/>
              </a:rPr>
              <a:t>em</a:t>
            </a:r>
            <a:r>
              <a:rPr dirty="0" sz="850" spc="-3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85">
                <a:solidFill>
                  <a:srgbClr val="1A1A1A"/>
                </a:solidFill>
                <a:latin typeface="Lucida Sans Unicode"/>
                <a:cs typeface="Lucida Sans Unicode"/>
              </a:rPr>
              <a:t>œntràńo.</a:t>
            </a:r>
            <a:r>
              <a:rPr dirty="0" sz="850" spc="20">
                <a:solidFill>
                  <a:srgbClr val="1A1A1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61616"/>
                </a:solidFill>
                <a:latin typeface="Lucida Sans Unicode"/>
                <a:cs typeface="Lucida Sans Unicode"/>
              </a:rPr>
              <a:t>Publique-</a:t>
            </a:r>
            <a:r>
              <a:rPr dirty="0" sz="850" spc="-60">
                <a:solidFill>
                  <a:srgbClr val="161616"/>
                </a:solidFill>
                <a:latin typeface="Lucida Sans Unicode"/>
                <a:cs typeface="Lucida Sans Unicode"/>
              </a:rPr>
              <a:t>se,</a:t>
            </a:r>
            <a:r>
              <a:rPr dirty="0" sz="850" spc="120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282828"/>
                </a:solidFill>
                <a:latin typeface="Lucida Sans Unicode"/>
                <a:cs typeface="Lucida Sans Unicode"/>
              </a:rPr>
              <a:t>afîxe-</a:t>
            </a:r>
            <a:r>
              <a:rPr dirty="0" sz="850" spc="-110">
                <a:solidFill>
                  <a:srgbClr val="282828"/>
                </a:solidFill>
                <a:latin typeface="Lucida Sans Unicode"/>
                <a:cs typeface="Lucida Sans Unicode"/>
              </a:rPr>
              <a:t>se</a:t>
            </a:r>
            <a:r>
              <a:rPr dirty="0" sz="850" spc="-20">
                <a:solidFill>
                  <a:srgbClr val="282828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12121"/>
                </a:solidFill>
                <a:latin typeface="Lucida Sans Unicode"/>
                <a:cs typeface="Lucida Sans Unicode"/>
              </a:rPr>
              <a:t>e</a:t>
            </a:r>
            <a:r>
              <a:rPr dirty="0" sz="850" spc="-90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20">
                <a:solidFill>
                  <a:srgbClr val="181818"/>
                </a:solidFill>
                <a:latin typeface="Lucida Sans Unicode"/>
                <a:cs typeface="Lucida Sans Unicode"/>
              </a:rPr>
              <a:t>cumpra-</a:t>
            </a:r>
            <a:r>
              <a:rPr dirty="0" sz="850" spc="-25">
                <a:solidFill>
                  <a:srgbClr val="181818"/>
                </a:solidFill>
                <a:latin typeface="Lucida Sans Unicode"/>
                <a:cs typeface="Lucida Sans Unicode"/>
              </a:rPr>
              <a:t>se.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8" name="object 18" descr=""/>
          <p:cNvSpPr txBox="1"/>
          <p:nvPr/>
        </p:nvSpPr>
        <p:spPr>
          <a:xfrm>
            <a:off x="2674059" y="8691667"/>
            <a:ext cx="1899285" cy="154940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850" spc="-80">
                <a:solidFill>
                  <a:srgbClr val="2A2A2A"/>
                </a:solidFill>
                <a:latin typeface="Lucida Sans Unicode"/>
                <a:cs typeface="Lucida Sans Unicode"/>
              </a:rPr>
              <a:t>Gabinete</a:t>
            </a:r>
            <a:r>
              <a:rPr dirty="0" sz="850" spc="-60">
                <a:solidFill>
                  <a:srgbClr val="2A2A2A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95">
                <a:solidFill>
                  <a:srgbClr val="2F2F2F"/>
                </a:solidFill>
                <a:latin typeface="Lucida Sans Unicode"/>
                <a:cs typeface="Lucida Sans Unicode"/>
              </a:rPr>
              <a:t>do</a:t>
            </a:r>
            <a:r>
              <a:rPr dirty="0" sz="850" spc="-70">
                <a:solidFill>
                  <a:srgbClr val="2F2F2F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75">
                <a:solidFill>
                  <a:srgbClr val="2D2D2D"/>
                </a:solidFill>
                <a:latin typeface="Lucida Sans Unicode"/>
                <a:cs typeface="Lucida Sans Unicode"/>
              </a:rPr>
              <a:t>Prefeito,</a:t>
            </a:r>
            <a:r>
              <a:rPr dirty="0" sz="850" spc="-65">
                <a:solidFill>
                  <a:srgbClr val="2D2D2D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414141"/>
                </a:solidFill>
                <a:latin typeface="Lucida Sans Unicode"/>
                <a:cs typeface="Lucida Sans Unicode"/>
              </a:rPr>
              <a:t>3</a:t>
            </a:r>
            <a:r>
              <a:rPr dirty="0" sz="850" spc="295">
                <a:solidFill>
                  <a:srgbClr val="414141"/>
                </a:solidFill>
                <a:latin typeface="Lucida Sans Unicode"/>
                <a:cs typeface="Lucida Sans Unicode"/>
              </a:rPr>
              <a:t> </a:t>
            </a:r>
            <a:r>
              <a:rPr dirty="0" sz="850">
                <a:solidFill>
                  <a:srgbClr val="262626"/>
                </a:solidFill>
                <a:latin typeface="Lucida Sans Unicode"/>
                <a:cs typeface="Lucida Sans Unicode"/>
              </a:rPr>
              <a:t>de</a:t>
            </a:r>
            <a:r>
              <a:rPr dirty="0" sz="850" spc="150">
                <a:solidFill>
                  <a:srgbClr val="26262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105">
                <a:solidFill>
                  <a:srgbClr val="161616"/>
                </a:solidFill>
                <a:latin typeface="Lucida Sans Unicode"/>
                <a:cs typeface="Lucida Sans Unicode"/>
              </a:rPr>
              <a:t>outubro,</a:t>
            </a:r>
            <a:r>
              <a:rPr dirty="0" sz="850" spc="-35">
                <a:solidFill>
                  <a:srgbClr val="161616"/>
                </a:solidFill>
                <a:latin typeface="Lucida Sans Unicode"/>
                <a:cs typeface="Lucida Sans Unicode"/>
              </a:rPr>
              <a:t> </a:t>
            </a:r>
            <a:r>
              <a:rPr dirty="0" sz="850" spc="-50">
                <a:solidFill>
                  <a:srgbClr val="262626"/>
                </a:solidFill>
                <a:latin typeface="Lucida Sans Unicode"/>
                <a:cs typeface="Lucida Sans Unicode"/>
              </a:rPr>
              <a:t>2024</a:t>
            </a:r>
            <a:endParaRPr sz="850">
              <a:latin typeface="Lucida Sans Unicode"/>
              <a:cs typeface="Lucida Sans Unicode"/>
            </a:endParaRPr>
          </a:p>
        </p:txBody>
      </p:sp>
      <p:sp>
        <p:nvSpPr>
          <p:cNvPr id="19" name="object 19" descr=""/>
          <p:cNvSpPr txBox="1"/>
          <p:nvPr/>
        </p:nvSpPr>
        <p:spPr>
          <a:xfrm>
            <a:off x="2914336" y="9844749"/>
            <a:ext cx="28956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40" b="1">
                <a:solidFill>
                  <a:srgbClr val="2D2D2D"/>
                </a:solidFill>
                <a:latin typeface="Arial"/>
                <a:cs typeface="Arial"/>
              </a:rPr>
              <a:t>Servaux</a:t>
            </a:r>
            <a:endParaRPr sz="600">
              <a:latin typeface="Arial"/>
              <a:cs typeface="Arial"/>
            </a:endParaRPr>
          </a:p>
        </p:txBody>
      </p:sp>
      <p:sp>
        <p:nvSpPr>
          <p:cNvPr id="20" name="object 20" descr=""/>
          <p:cNvSpPr txBox="1"/>
          <p:nvPr/>
        </p:nvSpPr>
        <p:spPr>
          <a:xfrm>
            <a:off x="6369695" y="9844749"/>
            <a:ext cx="485140" cy="116839"/>
          </a:xfrm>
          <a:prstGeom prst="rect">
            <a:avLst/>
          </a:prstGeom>
        </p:spPr>
        <p:txBody>
          <a:bodyPr wrap="square" lIns="0" tIns="12700" rIns="0" bIns="0" rtlCol="0" vert="horz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dirty="0" sz="600" spc="-35">
                <a:solidFill>
                  <a:srgbClr val="212121"/>
                </a:solidFill>
                <a:latin typeface="Lucida Sans Unicode"/>
                <a:cs typeface="Lucida Sans Unicode"/>
              </a:rPr>
              <a:t>Pâgina</a:t>
            </a:r>
            <a:r>
              <a:rPr dirty="0" sz="600" spc="-15">
                <a:solidFill>
                  <a:srgbClr val="212121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20">
                <a:solidFill>
                  <a:srgbClr val="494949"/>
                </a:solidFill>
                <a:latin typeface="Lucida Sans Unicode"/>
                <a:cs typeface="Lucida Sans Unicode"/>
              </a:rPr>
              <a:t>1</a:t>
            </a:r>
            <a:r>
              <a:rPr dirty="0" sz="600" spc="-15">
                <a:solidFill>
                  <a:srgbClr val="494949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30">
                <a:solidFill>
                  <a:srgbClr val="313131"/>
                </a:solidFill>
                <a:latin typeface="Lucida Sans Unicode"/>
                <a:cs typeface="Lucida Sans Unicode"/>
              </a:rPr>
              <a:t>de</a:t>
            </a:r>
            <a:r>
              <a:rPr dirty="0" sz="600" spc="-75">
                <a:solidFill>
                  <a:srgbClr val="313131"/>
                </a:solidFill>
                <a:latin typeface="Lucida Sans Unicode"/>
                <a:cs typeface="Lucida Sans Unicode"/>
              </a:rPr>
              <a:t> </a:t>
            </a:r>
            <a:r>
              <a:rPr dirty="0" sz="600" spc="-50">
                <a:solidFill>
                  <a:srgbClr val="505050"/>
                </a:solidFill>
                <a:latin typeface="Lucida Sans Unicode"/>
                <a:cs typeface="Lucida Sans Unicode"/>
              </a:rPr>
              <a:t>1</a:t>
            </a:r>
            <a:endParaRPr sz="600">
              <a:latin typeface="Lucida Sans Unicode"/>
              <a:cs typeface="Lucida Sans Unicode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Application>Microsoft Office PowerPoint</Application>
  <PresentationFormat>On-screen Show (4:3)</PresentationFormat>
  <ScaleCrop>false</ScaleCrop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2025-07-23T17:48:24Z</dcterms:created>
  <dcterms:modified xsi:type="dcterms:W3CDTF">2025-07-23T17:48:24Z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2024-10-04T00:00:00Z</vt:filetime>
  </property>
  <property fmtid="{D5CDD505-2E9C-101B-9397-08002B2CF9AE}" pid="3" name="Creator">
    <vt:lpwstr>Scanner System</vt:lpwstr>
  </property>
  <property fmtid="{D5CDD505-2E9C-101B-9397-08002B2CF9AE}" pid="4" name="LastSaved">
    <vt:filetime>2025-07-23T00:00:00Z</vt:filetime>
  </property>
  <property fmtid="{D5CDD505-2E9C-101B-9397-08002B2CF9AE}" pid="5" name="Producer">
    <vt:lpwstr>Scanner System Image Conversion</vt:lpwstr>
  </property>
</Properties>
</file>