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7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7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7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7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7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92634" y="9769346"/>
            <a:ext cx="28448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37910" y="9744968"/>
            <a:ext cx="474979" cy="11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7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3735" y="9727946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77644" y="1362064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98829" y="386980"/>
            <a:ext cx="3270250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220979">
              <a:lnSpc>
                <a:spcPct val="100000"/>
              </a:lnSpc>
              <a:spcBef>
                <a:spcPts val="68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  <a:tabLst>
                <a:tab pos="220345" algn="l"/>
              </a:tabLst>
            </a:pPr>
            <a:r>
              <a:rPr dirty="0" sz="800" spc="-50">
                <a:solidFill>
                  <a:srgbClr val="858585"/>
                </a:solidFill>
                <a:latin typeface="Arial MT"/>
                <a:cs typeface="Arial MT"/>
              </a:rPr>
              <a:t>.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	</a:t>
            </a: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2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70"/>
              <a:t> </a:t>
            </a:r>
            <a:r>
              <a:rPr dirty="0" spc="-50"/>
              <a:t>2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752413" y="479918"/>
            <a:ext cx="1466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870" indent="-90170">
              <a:lnSpc>
                <a:spcPct val="100000"/>
              </a:lnSpc>
              <a:spcBef>
                <a:spcPts val="100"/>
              </a:spcBef>
              <a:buClr>
                <a:srgbClr val="1F1F1F"/>
              </a:buClr>
              <a:buChar char="•"/>
              <a:tabLst>
                <a:tab pos="102870" algn="l"/>
              </a:tabLst>
            </a:pPr>
            <a:r>
              <a:rPr dirty="0" sz="800" spc="-155">
                <a:latin typeface="Arial MT"/>
                <a:cs typeface="Arial MT"/>
              </a:rPr>
              <a:t>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99195" y="787677"/>
            <a:ext cx="3321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°}’.,\t.S.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87140" y="1052777"/>
            <a:ext cx="6214110" cy="1202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0"/>
              </a:lnSpc>
              <a:spcBef>
                <a:spcPts val="100"/>
              </a:spcBef>
            </a:pPr>
            <a:r>
              <a:rPr dirty="0" sz="800" spc="-50">
                <a:solidFill>
                  <a:srgbClr val="626262"/>
                </a:solidFill>
                <a:latin typeface="Arial MT"/>
                <a:cs typeface="Arial MT"/>
              </a:rPr>
              <a:t>*</a:t>
            </a:r>
            <a:endParaRPr sz="800">
              <a:latin typeface="Arial MT"/>
              <a:cs typeface="Arial MT"/>
            </a:endParaRPr>
          </a:p>
          <a:p>
            <a:pPr marL="375920">
              <a:lnSpc>
                <a:spcPts val="910"/>
              </a:lnSpc>
            </a:pPr>
            <a:r>
              <a:rPr dirty="0" sz="800" spc="-50">
                <a:latin typeface="Arial MT"/>
                <a:cs typeface="Arial MT"/>
              </a:rPr>
              <a:t>Republicado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haver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incorreção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85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Boletim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Oficial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Municipio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95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Seropédica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Edição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n</a:t>
            </a:r>
            <a:r>
              <a:rPr dirty="0" sz="800" spc="-90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1.867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Ano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VII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85">
                <a:latin typeface="Arial MT"/>
                <a:cs typeface="Arial MT"/>
              </a:rPr>
              <a:t> 10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Outubro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2024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(Quinta-</a:t>
            </a:r>
            <a:r>
              <a:rPr dirty="0" sz="800" spc="-10">
                <a:latin typeface="Arial MT"/>
                <a:cs typeface="Arial MT"/>
              </a:rPr>
              <a:t>Feira)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800">
              <a:latin typeface="Arial MT"/>
              <a:cs typeface="Arial MT"/>
            </a:endParaRPr>
          </a:p>
          <a:p>
            <a:pPr marL="4408805">
              <a:lnSpc>
                <a:spcPct val="100000"/>
              </a:lnSpc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2759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9</a:t>
            </a:r>
            <a:r>
              <a:rPr dirty="0" sz="800" spc="3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800">
              <a:latin typeface="Arial MT"/>
              <a:cs typeface="Arial MT"/>
            </a:endParaRPr>
          </a:p>
          <a:p>
            <a:pPr marL="3370579" marR="123825" indent="-5080">
              <a:lnSpc>
                <a:spcPts val="860"/>
              </a:lnSpc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20">
                <a:latin typeface="Arial MT"/>
                <a:cs typeface="Arial MT"/>
              </a:rPr>
              <a:t> de </a:t>
            </a:r>
            <a:r>
              <a:rPr dirty="0" sz="800" spc="-35">
                <a:latin typeface="Arial MT"/>
                <a:cs typeface="Arial MT"/>
              </a:rPr>
              <a:t>RS200.000,00,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outras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63704" y="2728697"/>
            <a:ext cx="626046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803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10">
                <a:latin typeface="Arial MT"/>
                <a:cs typeface="Arial MT"/>
              </a:rPr>
              <a:t> 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lhe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8º</a:t>
            </a:r>
            <a:r>
              <a:rPr dirty="0" sz="800" spc="17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 spc="-70">
                <a:solidFill>
                  <a:srgbClr val="161616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5">
                <a:solidFill>
                  <a:srgbClr val="161616"/>
                </a:solidFill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6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7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 </a:t>
            </a:r>
            <a:r>
              <a:rPr dirty="0" sz="800" spc="-30">
                <a:latin typeface="Arial MT"/>
                <a:cs typeface="Arial MT"/>
              </a:rPr>
              <a:t>1°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4976" y="4373341"/>
            <a:ext cx="277368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32485" y="5915990"/>
            <a:ext cx="584200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2.721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04146" y="5915990"/>
            <a:ext cx="2267585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25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Programa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Proteção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Social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EsDecial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 </a:t>
            </a: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12179" y="4774309"/>
          <a:ext cx="6369050" cy="1144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545715"/>
                <a:gridCol w="2448560"/>
                <a:gridCol w="601345"/>
              </a:tblGrid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2.081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7119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Assiste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55.700,00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55.700,00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68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56.500.00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894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56.500,00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12179" y="6303965"/>
          <a:ext cx="6365875" cy="1476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567305"/>
                <a:gridCol w="2400935"/>
                <a:gridCol w="624204"/>
              </a:tblGrid>
              <a:tr h="14795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635">
                        <a:lnSpc>
                          <a:spcPts val="93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14.600,00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ProteCão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MAT</a:t>
                      </a:r>
                      <a:r>
                        <a:rPr dirty="0" sz="800" spc="-14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ERIAIS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4960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à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 algn="ctr" marL="13335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333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IGDBF)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6464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1308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45.200,00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308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45.200,00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689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4413246" y="6123194"/>
            <a:ext cx="280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32241" y="6129289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14.600,00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52376" y="7835679"/>
            <a:ext cx="578167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1645" marR="5080" indent="-449580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 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InCiso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701595" y="8173908"/>
            <a:ext cx="158877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8885" y="8484716"/>
            <a:ext cx="277876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30"/>
              </a:spcBef>
            </a:pPr>
            <a:r>
              <a:rPr dirty="0" sz="800" spc="95">
                <a:latin typeface="Arial MT"/>
                <a:cs typeface="Arial MT"/>
              </a:rPr>
              <a:t>FUNDO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 spc="90" b="1">
                <a:latin typeface="Arial"/>
                <a:cs typeface="Arial"/>
              </a:rPr>
              <a:t>MUNICIPAL</a:t>
            </a:r>
            <a:r>
              <a:rPr dirty="0" sz="800" spc="165" b="1">
                <a:latin typeface="Arial"/>
                <a:cs typeface="Arial"/>
              </a:rPr>
              <a:t> </a:t>
            </a:r>
            <a:r>
              <a:rPr dirty="0" sz="800" spc="100">
                <a:latin typeface="Arial MT"/>
                <a:cs typeface="Arial MT"/>
              </a:rPr>
              <a:t>DE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75" b="1">
                <a:latin typeface="Arial"/>
                <a:cs typeface="Arial"/>
              </a:rPr>
              <a:t>ASSISTÊNCIA</a:t>
            </a:r>
            <a:r>
              <a:rPr dirty="0" sz="800" spc="200" b="1">
                <a:latin typeface="Arial"/>
                <a:cs typeface="Arial"/>
              </a:rPr>
              <a:t> </a:t>
            </a:r>
            <a:r>
              <a:rPr dirty="0" sz="800" spc="75" b="1">
                <a:latin typeface="Arial"/>
                <a:cs typeface="Arial"/>
              </a:rPr>
              <a:t>SOCIAL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795353" y="8183050"/>
            <a:ext cx="62928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35">
                <a:latin typeface="Arial MT"/>
                <a:cs typeface="Arial MT"/>
              </a:rPr>
              <a:t>RS200.000,00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$200.000,00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31229" y="8810759"/>
            <a:ext cx="582930" cy="5346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07.23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2.099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300727" y="8810759"/>
            <a:ext cx="2812415" cy="53467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Assistência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Social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2500"/>
              </a:lnSpc>
              <a:spcBef>
                <a:spcPts val="95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ODeracionalizaçâo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OUTROS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410548" y="9206885"/>
            <a:ext cx="16484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Vinculados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76332" y="9167272"/>
            <a:ext cx="506095" cy="51308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31912" y="9325723"/>
            <a:ext cx="144526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i="1">
                <a:latin typeface="Arial"/>
                <a:cs typeface="Arial"/>
              </a:rPr>
              <a:t>I</a:t>
            </a:r>
            <a:r>
              <a:rPr dirty="0" sz="800" spc="65" i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191" y="572859"/>
            <a:ext cx="670013" cy="61551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95917" y="9746229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77010" y="3795193"/>
            <a:ext cx="1885314" cy="0"/>
          </a:xfrm>
          <a:custGeom>
            <a:avLst/>
            <a:gdLst/>
            <a:ahLst/>
            <a:cxnLst/>
            <a:rect l="l" t="t" r="r" b="b"/>
            <a:pathLst>
              <a:path w="1885314" h="0">
                <a:moveTo>
                  <a:pt x="0" y="0"/>
                </a:moveTo>
                <a:lnTo>
                  <a:pt x="1885176" y="0"/>
                </a:lnTo>
              </a:path>
            </a:pathLst>
          </a:custGeom>
          <a:ln w="9141">
            <a:solidFill>
              <a:srgbClr val="1F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92871" y="1378824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73317" y="454017"/>
            <a:ext cx="3064510" cy="532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4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 marR="1936750">
              <a:lnSpc>
                <a:spcPct val="114999"/>
              </a:lnSpc>
              <a:spcBef>
                <a:spcPts val="46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 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2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70"/>
              <a:t> </a:t>
            </a:r>
            <a:r>
              <a:rPr dirty="0" spc="-50"/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27647" y="2177420"/>
            <a:ext cx="9556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9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37621" y="2256392"/>
            <a:ext cx="438467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281045">
              <a:lnSpc>
                <a:spcPct val="15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 spc="-20">
                <a:latin typeface="Arial MT"/>
                <a:cs typeface="Arial MT"/>
              </a:rPr>
              <a:t> 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disposições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contrãrio.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51874" y="2506256"/>
            <a:ext cx="454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62290" y="3237821"/>
            <a:ext cx="18789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Prefeito,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9</a:t>
            </a:r>
            <a:r>
              <a:rPr dirty="0" sz="750" spc="4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outubro,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94793" y="2326730"/>
            <a:ext cx="5016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200.000,00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2025-07-23T17:42:37Z</dcterms:created>
  <dcterms:modified xsi:type="dcterms:W3CDTF">2025-07-23T17:42:37Z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