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0469" y="688649"/>
            <a:ext cx="624331" cy="60637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30422" y="9532930"/>
            <a:ext cx="6179820" cy="0"/>
          </a:xfrm>
          <a:custGeom>
            <a:avLst/>
            <a:gdLst/>
            <a:ahLst/>
            <a:cxnLst/>
            <a:rect l="l" t="t" r="r" b="b"/>
            <a:pathLst>
              <a:path w="6179820" h="0">
                <a:moveTo>
                  <a:pt x="0" y="0"/>
                </a:moveTo>
                <a:lnTo>
                  <a:pt x="6179357" y="0"/>
                </a:lnTo>
              </a:path>
            </a:pathLst>
          </a:custGeom>
          <a:ln w="9141">
            <a:solidFill>
              <a:srgbClr val="4F54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609103" y="1464143"/>
            <a:ext cx="6170295" cy="0"/>
          </a:xfrm>
          <a:custGeom>
            <a:avLst/>
            <a:gdLst/>
            <a:ahLst/>
            <a:cxnLst/>
            <a:rect l="l" t="t" r="r" b="b"/>
            <a:pathLst>
              <a:path w="6170295" h="0">
                <a:moveTo>
                  <a:pt x="0" y="0"/>
                </a:moveTo>
                <a:lnTo>
                  <a:pt x="6170221" y="0"/>
                </a:lnTo>
              </a:path>
            </a:pathLst>
          </a:custGeom>
          <a:ln w="15235">
            <a:solidFill>
              <a:srgbClr val="38383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8066" y="3577325"/>
            <a:ext cx="2722693" cy="94460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498137" y="518261"/>
            <a:ext cx="2938145" cy="531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 sz="1050" b="1">
                <a:solidFill>
                  <a:srgbClr val="080808"/>
                </a:solidFill>
                <a:latin typeface="Arial"/>
                <a:cs typeface="Arial"/>
              </a:rPr>
              <a:t>PREFEITURA</a:t>
            </a:r>
            <a:r>
              <a:rPr dirty="0" sz="1050" spc="254" b="1">
                <a:solidFill>
                  <a:srgbClr val="080808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070707"/>
                </a:solidFill>
                <a:latin typeface="Arial"/>
                <a:cs typeface="Arial"/>
              </a:rPr>
              <a:t>MUNICIPAL</a:t>
            </a:r>
            <a:r>
              <a:rPr dirty="0" sz="1050" spc="240" b="1">
                <a:solidFill>
                  <a:srgbClr val="070707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161616"/>
                </a:solidFill>
                <a:latin typeface="Arial"/>
                <a:cs typeface="Arial"/>
              </a:rPr>
              <a:t>DE</a:t>
            </a:r>
            <a:r>
              <a:rPr dirty="0" sz="1050" spc="17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050" spc="-10" b="1">
                <a:latin typeface="Arial"/>
                <a:cs typeface="Arial"/>
              </a:rPr>
              <a:t>SEROPEDICA</a:t>
            </a:r>
            <a:endParaRPr sz="1050">
              <a:latin typeface="Arial"/>
              <a:cs typeface="Arial"/>
            </a:endParaRPr>
          </a:p>
          <a:p>
            <a:pPr marL="12700" marR="1859280" indent="2540">
              <a:lnSpc>
                <a:spcPct val="125299"/>
              </a:lnSpc>
              <a:spcBef>
                <a:spcPts val="465"/>
              </a:spcBef>
            </a:pPr>
            <a:r>
              <a:rPr dirty="0" sz="750">
                <a:latin typeface="Lucida Sans Unicode"/>
                <a:cs typeface="Lucida Sans Unicode"/>
              </a:rPr>
              <a:t>Rua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Maria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Lourenço,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0C0C0C"/>
                </a:solidFill>
                <a:latin typeface="Lucida Sans Unicode"/>
                <a:cs typeface="Lucida Sans Unicode"/>
              </a:rPr>
              <a:t>18 </a:t>
            </a:r>
            <a:r>
              <a:rPr dirty="0" sz="750" spc="-10">
                <a:latin typeface="Lucida Sans Unicode"/>
                <a:cs typeface="Lucida Sans Unicode"/>
              </a:rPr>
              <a:t>Fazenda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948708" y="1671598"/>
            <a:ext cx="182943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0F0F0F"/>
                </a:solidFill>
                <a:latin typeface="Lucida Sans Unicode"/>
                <a:cs typeface="Lucida Sans Unicode"/>
              </a:rPr>
              <a:t>D°creto</a:t>
            </a:r>
            <a:r>
              <a:rPr dirty="0" sz="750" spc="-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N°</a:t>
            </a:r>
            <a:r>
              <a:rPr dirty="0" sz="750" spc="-60">
                <a:latin typeface="Lucida Sans Unicode"/>
                <a:cs typeface="Lucida Sans Unicode"/>
              </a:rPr>
              <a:t> </a:t>
            </a:r>
            <a:r>
              <a:rPr dirty="0" sz="750" spc="-110">
                <a:solidFill>
                  <a:srgbClr val="131313"/>
                </a:solidFill>
                <a:latin typeface="Lucida Sans Unicode"/>
                <a:cs typeface="Lucida Sans Unicode"/>
              </a:rPr>
              <a:t>273Ó</a:t>
            </a:r>
            <a:r>
              <a:rPr dirty="0" sz="750" spc="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61616"/>
                </a:solidFill>
                <a:latin typeface="Lucida Sans Unicode"/>
                <a:cs typeface="Lucida Sans Unicode"/>
              </a:rPr>
              <a:t>2</a:t>
            </a:r>
            <a:r>
              <a:rPr dirty="0" sz="750" spc="29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155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setenlbro</a:t>
            </a:r>
            <a:r>
              <a:rPr dirty="0" sz="750" spc="225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161616"/>
                </a:solidFill>
                <a:latin typeface="Lucida Sans Unicode"/>
                <a:cs typeface="Lucida Sans Unicode"/>
              </a:rPr>
              <a:t>2</a:t>
            </a:r>
            <a:r>
              <a:rPr dirty="0" sz="450" spc="-50">
                <a:solidFill>
                  <a:srgbClr val="161616"/>
                </a:solidFill>
                <a:latin typeface="Lucida Sans Unicode"/>
                <a:cs typeface="Lucida Sans Unicode"/>
              </a:rPr>
              <a:t>^</a:t>
            </a:r>
            <a:r>
              <a:rPr dirty="0" sz="750" spc="-50">
                <a:solidFill>
                  <a:srgbClr val="161616"/>
                </a:solidFill>
                <a:latin typeface="Lucida Sans Unicode"/>
                <a:cs typeface="Lucida Sans Unicode"/>
              </a:rPr>
              <a:t>ü24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022453" y="2076865"/>
            <a:ext cx="2626995" cy="246379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12700" marR="5080" indent="8255">
              <a:lnSpc>
                <a:spcPts val="840"/>
              </a:lnSpc>
              <a:spcBef>
                <a:spcPts val="175"/>
              </a:spcBef>
            </a:pPr>
            <a:r>
              <a:rPr dirty="0" sz="750" spc="-60">
                <a:latin typeface="Lucida Sans Unicode"/>
                <a:cs typeface="Lucida Sans Unicode"/>
              </a:rPr>
              <a:t>Abre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65">
                <a:latin typeface="Lucida Sans Unicode"/>
                <a:cs typeface="Lucida Sans Unicode"/>
              </a:rPr>
              <a:t>crédito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suplementar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140">
                <a:solidFill>
                  <a:srgbClr val="3A3A3A"/>
                </a:solidFill>
                <a:latin typeface="Lucida Sans Unicode"/>
                <a:cs typeface="Lucida Sans Unicode"/>
              </a:rPr>
              <a:t>o.o</a:t>
            </a:r>
            <a:r>
              <a:rPr dirty="0" sz="750" spc="5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0C0C0C"/>
                </a:solidFill>
                <a:latin typeface="Lucida Sans Unicode"/>
                <a:cs typeface="Lucida Sans Unicode"/>
              </a:rPr>
              <a:t>valo</a:t>
            </a:r>
            <a:r>
              <a:rPr dirty="0" sz="750" spc="2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F1F1F"/>
                </a:solidFill>
                <a:latin typeface="Lucida Sans Unicode"/>
                <a:cs typeface="Lucida Sans Unicode"/>
              </a:rPr>
              <a:t>iota</a:t>
            </a:r>
            <a:r>
              <a:rPr dirty="0" sz="750" spc="20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de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RS65C.</a:t>
            </a:r>
            <a:r>
              <a:rPr dirty="0" sz="750" spc="-35">
                <a:solidFill>
                  <a:srgbClr val="131313"/>
                </a:solidFill>
                <a:latin typeface="Lucida Sans Unicode"/>
                <a:cs typeface="Lucida Sans Unicode"/>
              </a:rPr>
              <a:t>106.3“</a:t>
            </a:r>
            <a:r>
              <a:rPr dirty="0" sz="750" spc="-35">
                <a:solidFill>
                  <a:srgbClr val="424242"/>
                </a:solidFill>
                <a:latin typeface="Lucida Sans Unicode"/>
                <a:cs typeface="Lucida Sans Unicode"/>
              </a:rPr>
              <a:t>.</a:t>
            </a:r>
            <a:r>
              <a:rPr dirty="0" sz="750" spc="-16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61616"/>
                </a:solidFill>
                <a:latin typeface="Lucida Sans Unicode"/>
                <a:cs typeface="Lucida Sans Unicode"/>
              </a:rPr>
              <a:t>Para </a:t>
            </a:r>
            <a:r>
              <a:rPr dirty="0" sz="750" spc="-40">
                <a:latin typeface="Lucida Sans Unicode"/>
                <a:cs typeface="Lucida Sans Unicode"/>
              </a:rPr>
              <a:t>‘ins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que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-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181818"/>
                </a:solidFill>
                <a:latin typeface="Lucida Sans Unicode"/>
                <a:cs typeface="Lucida Sans Unicode"/>
              </a:rPr>
              <a:t>esoec.fíca</a:t>
            </a:r>
            <a:r>
              <a:rPr dirty="0" sz="750" spc="8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95959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30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80">
                <a:latin typeface="Lucida Sans Unicode"/>
                <a:cs typeface="Lucida Sans Unicode"/>
              </a:rPr>
              <a:t>da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ou'ras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80">
                <a:solidFill>
                  <a:srgbClr val="0A0A0A"/>
                </a:solidFill>
                <a:latin typeface="Lucida Sans Unicode"/>
                <a:cs typeface="Lucida Sans Unicode"/>
              </a:rPr>
              <a:t>pro‘</a:t>
            </a:r>
            <a:r>
              <a:rPr dirty="0" sz="750" spc="-2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0A0A0A"/>
                </a:solidFill>
                <a:latin typeface="Lucida Sans Unicode"/>
                <a:cs typeface="Lucida Sans Unicode"/>
              </a:rPr>
              <a:t>idênc'as.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94120" y="2782276"/>
            <a:ext cx="5996940" cy="6318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58825">
              <a:lnSpc>
                <a:spcPct val="146600"/>
              </a:lnSpc>
              <a:spcBef>
                <a:spcPts val="100"/>
              </a:spcBef>
            </a:pPr>
            <a:r>
              <a:rPr dirty="0" sz="750" spc="-30">
                <a:solidFill>
                  <a:srgbClr val="363636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4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PRE</a:t>
            </a:r>
            <a:r>
              <a:rPr dirty="0" sz="750" spc="4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E0E0E"/>
                </a:solidFill>
                <a:latin typeface="Lucida Sans Unicode"/>
                <a:cs typeface="Lucida Sans Unicode"/>
              </a:rPr>
              <a:t>F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E</a:t>
            </a:r>
            <a:r>
              <a:rPr dirty="0" sz="750">
                <a:solidFill>
                  <a:srgbClr val="1F1F1F"/>
                </a:solidFill>
                <a:latin typeface="Lucida Sans Unicode"/>
                <a:cs typeface="Lucida Sans Unicode"/>
              </a:rPr>
              <a:t>ITO</a:t>
            </a:r>
            <a:r>
              <a:rPr dirty="0" sz="750" spc="-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k4UîJlClPAL.</a:t>
            </a:r>
            <a:r>
              <a:rPr dirty="0" sz="750" spc="50"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2D2D2D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1C1C1C"/>
                </a:solidFill>
                <a:latin typeface="Lucida Sans Unicode"/>
                <a:cs typeface="Lucida Sans Unicode"/>
              </a:rPr>
              <a:t>uso</a:t>
            </a:r>
            <a:r>
              <a:rPr dirty="0" sz="750" spc="-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de</a:t>
            </a:r>
            <a:r>
              <a:rPr dirty="0" sz="750" spc="-30">
                <a:latin typeface="Lucida Sans Unicode"/>
                <a:cs typeface="Lucida Sans Unicode"/>
              </a:rPr>
              <a:t> suas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atribuicões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legais,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constiiUc'o*ais</a:t>
            </a:r>
            <a:r>
              <a:rPr dirty="0" sz="750" spc="-6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A1A1A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7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dE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a</a:t>
            </a:r>
            <a:r>
              <a:rPr dirty="0" sz="750" spc="-25">
                <a:solidFill>
                  <a:srgbClr val="1F1F1F"/>
                </a:solidFill>
                <a:latin typeface="Lucida Sans Unicode"/>
                <a:cs typeface="Lucida Sans Unicode"/>
              </a:rPr>
              <a:t>cor</a:t>
            </a:r>
            <a:r>
              <a:rPr dirty="0" sz="750" spc="-25">
                <a:latin typeface="Lucida Sans Unicode"/>
                <a:cs typeface="Lucida Sans Unicode"/>
              </a:rPr>
              <a:t>do</a:t>
            </a:r>
            <a:r>
              <a:rPr dirty="0" sz="750" spc="360">
                <a:latin typeface="Lucida Sans Unicode"/>
                <a:cs typeface="Lucida Sans Unicode"/>
              </a:rPr>
              <a:t> </a:t>
            </a:r>
            <a:r>
              <a:rPr dirty="0" sz="750" spc="-90">
                <a:solidFill>
                  <a:srgbClr val="1C1C1C"/>
                </a:solidFill>
                <a:latin typeface="Lucida Sans Unicode"/>
                <a:cs typeface="Lucida Sans Unicode"/>
              </a:rPr>
              <a:t>om</a:t>
            </a:r>
            <a:r>
              <a:rPr dirty="0" sz="750" spc="-2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D3D3D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4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que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1A1A1A"/>
                </a:solidFill>
                <a:latin typeface="Lucida Sans Unicode"/>
                <a:cs typeface="Lucida Sans Unicode"/>
              </a:rPr>
              <a:t>lne</a:t>
            </a:r>
            <a:r>
              <a:rPr dirty="0" sz="750" spc="-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161616"/>
                </a:solidFill>
                <a:latin typeface="Lucida Sans Unicode"/>
                <a:cs typeface="Lucida Sans Unicode"/>
              </a:rPr>
              <a:t>corfere</a:t>
            </a:r>
            <a:r>
              <a:rPr dirty="0" sz="750" spc="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2A2A2A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1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art.</a:t>
            </a:r>
            <a:r>
              <a:rPr dirty="0" sz="750" spc="-4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8‘</a:t>
            </a:r>
            <a:r>
              <a:rPr dirty="0" sz="750" spc="1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da </a:t>
            </a:r>
            <a:r>
              <a:rPr dirty="0" sz="750">
                <a:solidFill>
                  <a:srgbClr val="0F0F0F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-6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131313"/>
                </a:solidFill>
                <a:latin typeface="Lucida Sans Unicode"/>
                <a:cs typeface="Lucida Sans Unicode"/>
              </a:rPr>
              <a:t>Ü*</a:t>
            </a:r>
            <a:r>
              <a:rPr dirty="0" sz="750" spc="-5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0">
                <a:solidFill>
                  <a:srgbClr val="181818"/>
                </a:solidFill>
                <a:latin typeface="Lucida Sans Unicode"/>
                <a:cs typeface="Lucida Sans Unicode"/>
              </a:rPr>
              <a:t>823/2023</a:t>
            </a:r>
            <a:r>
              <a:rPr dirty="0" sz="750" spc="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111111"/>
                </a:solidFill>
                <a:latin typeface="Lucida Sans Unicode"/>
                <a:cs typeface="Lucida Sans Unicode"/>
              </a:rPr>
              <a:t>data</a:t>
            </a:r>
            <a:r>
              <a:rPr dirty="0" sz="750" spc="-45">
                <a:solidFill>
                  <a:srgbClr val="1F1F1F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de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85">
                <a:latin typeface="Lucida Sans Unicode"/>
                <a:cs typeface="Lucida Sans Unicode"/>
              </a:rPr>
              <a:t>21</a:t>
            </a:r>
            <a:r>
              <a:rPr dirty="0" sz="750" spc="-85">
                <a:solidFill>
                  <a:srgbClr val="131313"/>
                </a:solidFill>
                <a:latin typeface="Lucida Sans Unicode"/>
                <a:cs typeface="Lucida Sans Unicode"/>
              </a:rPr>
              <a:t>*12.’2023</a:t>
            </a:r>
            <a:r>
              <a:rPr dirty="0" sz="750" spc="2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çubI›cada</a:t>
            </a:r>
            <a:r>
              <a:rPr dirty="0" sz="750" spc="5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em</a:t>
            </a:r>
            <a:r>
              <a:rPr dirty="0" sz="750" spc="14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21/12.‘2C23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750" spc="-50">
                <a:solidFill>
                  <a:srgbClr val="161616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750" spc="-20">
                <a:solidFill>
                  <a:srgbClr val="161616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2F2F2F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75">
                <a:solidFill>
                  <a:srgbClr val="2F2F2F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545454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750" spc="-35">
                <a:solidFill>
                  <a:srgbClr val="545454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161616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750" spc="-20">
                <a:solidFill>
                  <a:srgbClr val="161616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2F2F2F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20">
                <a:solidFill>
                  <a:srgbClr val="2F2F2F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111111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750" spc="10">
                <a:solidFill>
                  <a:srgbClr val="111111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50">
                <a:solidFill>
                  <a:srgbClr val="181818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A</a:t>
            </a:r>
            <a:r>
              <a:rPr dirty="0" u="sng" sz="750" spc="500">
                <a:solidFill>
                  <a:srgbClr val="181818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54528" y="4383411"/>
            <a:ext cx="2494280" cy="35115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 spc="-35"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Dotaç</a:t>
            </a:r>
            <a:r>
              <a:rPr dirty="0" u="sng" sz="750" spc="-165"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070707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ões</a:t>
            </a:r>
            <a:r>
              <a:rPr dirty="0" u="sng" sz="750" spc="20">
                <a:solidFill>
                  <a:srgbClr val="070707"/>
                </a:solidFill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750" spc="500">
                <a:uFill>
                  <a:solidFill>
                    <a:srgbClr val="2F343B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5880">
              <a:lnSpc>
                <a:spcPct val="100000"/>
              </a:lnSpc>
              <a:spcBef>
                <a:spcPts val="315"/>
              </a:spcBef>
            </a:pPr>
            <a:r>
              <a:rPr dirty="0" sz="900" b="1">
                <a:latin typeface="Arial"/>
                <a:cs typeface="Arial"/>
              </a:rPr>
              <a:t>PREFEITURA</a:t>
            </a:r>
            <a:r>
              <a:rPr dirty="0" sz="900" spc="90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MUNICIPAL</a:t>
            </a:r>
            <a:r>
              <a:rPr dirty="0" sz="900" spc="65" b="1"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151515"/>
                </a:solidFill>
                <a:latin typeface="Arial"/>
                <a:cs typeface="Arial"/>
              </a:rPr>
              <a:t>DE</a:t>
            </a:r>
            <a:r>
              <a:rPr dirty="0" sz="900" spc="45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SEROPEDICA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745396" y="4749330"/>
          <a:ext cx="6116320" cy="1730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0720"/>
                <a:gridCol w="4740275"/>
                <a:gridCol w="619760"/>
              </a:tblGrid>
              <a:tr h="136525">
                <a:tc>
                  <a:txBody>
                    <a:bodyPr/>
                    <a:lstStyle/>
                    <a:p>
                      <a:pPr marL="34290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01.06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ts val="855"/>
                        </a:lnSpc>
                      </a:pPr>
                      <a:r>
                        <a:rPr dirty="0" sz="750" spc="-6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sz="750" spc="-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ecretária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Administração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2.6C2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90">
                          <a:latin typeface="Lucida Sans Unicode"/>
                          <a:cs typeface="Lucida Sans Unicode"/>
                        </a:rPr>
                        <a:t>Ł.’1s</a:t>
                      </a:r>
                      <a:r>
                        <a:rPr dirty="0" sz="750" spc="-9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n</a:t>
                      </a:r>
                      <a:r>
                        <a:rPr dirty="0" sz="750" spc="-90">
                          <a:latin typeface="Lucida Sans Unicode"/>
                          <a:cs typeface="Lucida Sans Unicode"/>
                        </a:rPr>
                        <a:t>u'encúo</a:t>
                      </a:r>
                      <a:r>
                        <a:rPr dirty="0" sz="75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°</a:t>
                      </a:r>
                      <a:r>
                        <a:rPr dirty="0" sz="750" spc="19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9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GCE</a:t>
                      </a:r>
                      <a:r>
                        <a:rPr dirty="0" sz="750" spc="-95">
                          <a:latin typeface="Lucida Sans Unicode"/>
                          <a:cs typeface="Lucida Sans Unicode"/>
                        </a:rPr>
                        <a:t>FåCïOÛã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95">
                          <a:latin typeface="Lucida Sans Unicode"/>
                          <a:cs typeface="Lucida Sans Unicode"/>
                        </a:rPr>
                        <a:t>iZãCäO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dás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U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n.iöaces</a:t>
                      </a:r>
                      <a:r>
                        <a:rPr dirty="0" sz="7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Adm.nis'rativas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û.1.9.0.'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3.05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204"/>
                        </a:spcBef>
                        <a:tabLst>
                          <a:tab pos="3072130" algn="l"/>
                        </a:tabLst>
                      </a:pP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Osr</a:t>
                      </a:r>
                      <a:r>
                        <a:rPr dirty="0" baseline="3703" sz="1125" spc="-15">
                          <a:solidFill>
                            <a:srgbClr val="030303"/>
                          </a:solidFill>
                          <a:latin typeface="Lucida Sans Unicode"/>
                          <a:cs typeface="Lucida Sans Unicode"/>
                        </a:rPr>
                        <a:t>isaîões</a:t>
                      </a:r>
                      <a:r>
                        <a:rPr dirty="0" baseline="3703" sz="1125" spc="-60">
                          <a:solidFill>
                            <a:srgbClr val="03030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44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Patronais</a:t>
                      </a:r>
                      <a:r>
                        <a:rPr dirty="0" baseline="3703" sz="1125" spc="44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:”ASEP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6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\‘încuïados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InJooslo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ctr" marL="6985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250.400.û0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do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14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2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704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260.000,00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316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42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01.07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0960"/>
                </a:tc>
                <a:tc>
                  <a:txBody>
                    <a:bodyPr/>
                    <a:lstStyle/>
                    <a:p>
                      <a:pPr marL="26206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da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5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Fazenda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ctr" marL="7048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260.000,00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</a:tr>
              <a:tr h="16573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1.16'2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8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n?arqos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öa</a:t>
                      </a:r>
                      <a:r>
                        <a:rPr dirty="0" sz="750" spc="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Di\’ida</a:t>
                      </a:r>
                      <a:r>
                        <a:rPr dirty="0" sz="75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ccm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666666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sz="750" spc="-50">
                          <a:solidFill>
                            <a:srgbClr val="66666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INSS.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Prev.dència</a:t>
                      </a:r>
                      <a:r>
                        <a:rPr dirty="0" sz="750" spc="2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PASEP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4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*.2.9.0.2</a:t>
                      </a:r>
                      <a:r>
                        <a:rPr dirty="0" sz="750" spc="114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229"/>
                        </a:spcBef>
                        <a:tabLst>
                          <a:tab pos="3075940" algn="l"/>
                        </a:tabLst>
                      </a:pPr>
                      <a:r>
                        <a:rPr dirty="0" baseline="3703" sz="112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JURGS</a:t>
                      </a:r>
                      <a:r>
                        <a:rPr dirty="0" baseline="3703" sz="1125" spc="209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SOBRE</a:t>
                      </a:r>
                      <a:r>
                        <a:rPr dirty="0" baseline="3703" sz="1125" spc="217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6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dirty="0" baseline="3703" sz="1125" spc="44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04">
                          <a:latin typeface="Lucida Sans Unicode"/>
                          <a:cs typeface="Lucida Sans Unicode"/>
                        </a:rPr>
                        <a:t>Dİ*/IDA</a:t>
                      </a:r>
                      <a:r>
                        <a:rPr dirty="0" baseline="3703" sz="1125" spc="17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POR</a:t>
                      </a:r>
                      <a:r>
                        <a:rPr dirty="0" baseline="3703" sz="1125" spc="127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CONTRATO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Out</a:t>
                      </a:r>
                      <a:r>
                        <a:rPr dirty="0" sz="750" spc="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sz="750" spc="-6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2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náo</a:t>
                      </a:r>
                      <a:r>
                        <a:rPr dirty="0" sz="750" spc="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ctr" marL="58419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 spc="-22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3Ü-</a:t>
                      </a:r>
                      <a:r>
                        <a:rPr dirty="0" sz="7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0.1Gû,3'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31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14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2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781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390.106,31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636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da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ctr" marL="8382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390.106.31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</a:tr>
              <a:tr h="130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8831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sz="750" spc="-14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uplementado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650.106,31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1082896" y="6534809"/>
            <a:ext cx="5535295" cy="2590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70">
                <a:solidFill>
                  <a:srgbClr val="181818"/>
                </a:solidFill>
                <a:latin typeface="Lucida Sans Unicode"/>
                <a:cs typeface="Lucida Sans Unicode"/>
              </a:rPr>
              <a:t>Ariigo</a:t>
            </a:r>
            <a:r>
              <a:rPr dirty="0" sz="750" spc="1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262626"/>
                </a:solidFill>
                <a:latin typeface="Lucida Sans Unicode"/>
                <a:cs typeface="Lucida Sans Unicode"/>
              </a:rPr>
              <a:t>2º </a:t>
            </a:r>
            <a:r>
              <a:rPr dirty="0" sz="750" spc="-170">
                <a:solidFill>
                  <a:srgbClr val="1A1A1A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7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161616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0E0E0E"/>
                </a:solidFill>
                <a:latin typeface="Lucida Sans Unicode"/>
                <a:cs typeface="Lucida Sans Unicode"/>
              </a:rPr>
              <a:t>destoesas</a:t>
            </a:r>
            <a:r>
              <a:rPr dirty="0" sz="750" spc="3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latin typeface="Lucida Sans Unicode"/>
                <a:cs typeface="Lucida Sans Unicode"/>
              </a:rPr>
              <a:t>ciecorren*es</a:t>
            </a:r>
            <a:r>
              <a:rPr dirty="0" sz="750" spc="65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1C1C1C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3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abertura</a:t>
            </a:r>
            <a:r>
              <a:rPr dirty="0" sz="750" spc="80"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282828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1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Çresente</a:t>
            </a:r>
            <a:r>
              <a:rPr dirty="0" sz="750" spc="55">
                <a:latin typeface="Lucida Sans Unicode"/>
                <a:cs typeface="Lucida Sans Unicode"/>
              </a:rPr>
              <a:t> </a:t>
            </a:r>
            <a:r>
              <a:rPr dirty="0" sz="750" spc="-85">
                <a:solidFill>
                  <a:srgbClr val="111111"/>
                </a:solidFill>
                <a:latin typeface="Lucida Sans Unicode"/>
                <a:cs typeface="Lucida Sans Unicode"/>
              </a:rPr>
              <a:t>crëÒito</a:t>
            </a:r>
            <a:r>
              <a:rPr dirty="0" sz="750" spc="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suDlementar.</a:t>
            </a:r>
            <a:r>
              <a:rPr dirty="0" sz="750" spc="85"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151515"/>
                </a:solidFill>
                <a:latin typeface="Lucida Sans Unicode"/>
                <a:cs typeface="Lucida Sans Unicode"/>
              </a:rPr>
              <a:t>s=ráe</a:t>
            </a:r>
            <a:r>
              <a:rPr dirty="0" sz="750" spc="1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cobertas</a:t>
            </a:r>
            <a:r>
              <a:rPr dirty="0" sz="750" spc="50"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161616"/>
                </a:solidFill>
                <a:latin typeface="Lucida Sans Unicode"/>
                <a:cs typeface="Lucida Sans Unicode"/>
              </a:rPr>
              <a:t>com</a:t>
            </a:r>
            <a:r>
              <a:rPr dirty="0" sz="750" spc="-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1C1C1C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5">
                <a:solidFill>
                  <a:srgbClr val="242424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3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0A0A0A"/>
                </a:solidFill>
                <a:latin typeface="Lucida Sans Unicode"/>
                <a:cs typeface="Lucida Sans Unicode"/>
              </a:rPr>
              <a:t>trata</a:t>
            </a:r>
            <a:r>
              <a:rPr dirty="0" sz="750" spc="4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595959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10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0C0C0C"/>
                </a:solidFill>
                <a:latin typeface="Lucida Sans Unicode"/>
                <a:cs typeface="Lucida Sans Unicode"/>
              </a:rPr>
              <a:t>Aüipo</a:t>
            </a:r>
            <a:endParaRPr sz="750">
              <a:latin typeface="Lucida Sans Unicode"/>
              <a:cs typeface="Lucida Sans Unicode"/>
            </a:endParaRPr>
          </a:p>
          <a:p>
            <a:pPr marL="437515">
              <a:lnSpc>
                <a:spcPct val="100000"/>
              </a:lnSpc>
              <a:spcBef>
                <a:spcPts val="35"/>
              </a:spcBef>
            </a:pPr>
            <a:r>
              <a:rPr dirty="0" sz="750" spc="-114">
                <a:solidFill>
                  <a:srgbClr val="1C1C1C"/>
                </a:solidFill>
                <a:latin typeface="Lucida Sans Unicode"/>
                <a:cs typeface="Lucida Sans Unicode"/>
              </a:rPr>
              <a:t>^.</a:t>
            </a:r>
            <a:r>
              <a:rPr dirty="0" sz="750" spc="-114">
                <a:solidFill>
                  <a:srgbClr val="4D4D4D"/>
                </a:solidFill>
                <a:latin typeface="Lucida Sans Unicode"/>
                <a:cs typeface="Lucida Sans Unicode"/>
              </a:rPr>
              <a:t>3</a:t>
            </a:r>
            <a:r>
              <a:rPr dirty="0" sz="750" spc="-7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paraprafo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1°</a:t>
            </a:r>
            <a:r>
              <a:rPr dirty="0" sz="750" spc="-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90">
                <a:solidFill>
                  <a:srgbClr val="181818"/>
                </a:solidFill>
                <a:latin typeface="Lucida Sans Unicode"/>
                <a:cs typeface="Lucida Sans Unicode"/>
              </a:rPr>
              <a:t>Fla</a:t>
            </a:r>
            <a:r>
              <a:rPr dirty="0" sz="750" spc="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A1A1A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-8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D1D1D"/>
                </a:solidFill>
                <a:latin typeface="Lucida Sans Unicode"/>
                <a:cs typeface="Lucida Sans Unicode"/>
              </a:rPr>
              <a:t>Federal</a:t>
            </a:r>
            <a:r>
              <a:rPr dirty="0" sz="750" spc="-1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A1A1A"/>
                </a:solidFill>
                <a:latin typeface="Lucida Sans Unicode"/>
                <a:cs typeface="Lucida Sans Unicode"/>
              </a:rPr>
              <a:t>N'</a:t>
            </a:r>
            <a:r>
              <a:rPr dirty="0" sz="750" spc="8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95">
                <a:latin typeface="Lucida Sans Unicode"/>
                <a:cs typeface="Lucida Sans Unicode"/>
              </a:rPr>
              <a:t>4.320,‘64.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151515"/>
                </a:solidFill>
                <a:latin typeface="Lucida Sans Unicode"/>
                <a:cs typeface="Lucida Sans Unicode"/>
              </a:rPr>
              <a:t>lnoiso</a:t>
            </a:r>
            <a:r>
              <a:rPr dirty="0" sz="750" spc="4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31313"/>
                </a:solidFill>
                <a:latin typeface="Lucida Sans Unicode"/>
                <a:cs typeface="Lucida Sans Unicode"/>
              </a:rPr>
              <a:t>III.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893777" y="6856280"/>
            <a:ext cx="1503045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0040" marR="5080" indent="-307975">
              <a:lnSpc>
                <a:spcPct val="144000"/>
              </a:lnSpc>
              <a:spcBef>
                <a:spcPts val="100"/>
              </a:spcBef>
            </a:pPr>
            <a:r>
              <a:rPr dirty="0" sz="750" spc="-30">
                <a:solidFill>
                  <a:srgbClr val="212121"/>
                </a:solidFill>
                <a:latin typeface="Lucida Sans Unicode"/>
                <a:cs typeface="Lucida Sans Unicode"/>
              </a:rPr>
              <a:t>lnsi</a:t>
            </a:r>
            <a:r>
              <a:rPr dirty="0" sz="750" spc="-30">
                <a:solidFill>
                  <a:srgbClr val="2F2F2F"/>
                </a:solidFill>
                <a:latin typeface="Lucida Sans Unicode"/>
                <a:cs typeface="Lucida Sans Unicode"/>
              </a:rPr>
              <a:t>so:</a:t>
            </a:r>
            <a:r>
              <a:rPr dirty="0" sz="750" spc="3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A1A1A"/>
                </a:solidFill>
                <a:latin typeface="Lucida Sans Unicode"/>
                <a:cs typeface="Lucida Sans Unicode"/>
              </a:rPr>
              <a:t>II</a:t>
            </a:r>
            <a:r>
              <a:rPr dirty="0" sz="750" spc="-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29">
                <a:solidFill>
                  <a:srgbClr val="1A1A1A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20">
                <a:solidFill>
                  <a:srgbClr val="2F2F2F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7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xcesso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A1A1A"/>
                </a:solidFill>
                <a:latin typeface="Lucida Sans Unicode"/>
                <a:cs typeface="Lucida Sans Unicode"/>
              </a:rPr>
              <a:t>òe</a:t>
            </a:r>
            <a:r>
              <a:rPr dirty="0" sz="750" spc="-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0C0C0C"/>
                </a:solidFill>
                <a:latin typeface="Lucida Sans Unicode"/>
                <a:cs typeface="Lucida Sans Unicode"/>
              </a:rPr>
              <a:t>Arrecadaçäo</a:t>
            </a:r>
            <a:r>
              <a:rPr dirty="0" sz="750" spc="-2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62626"/>
                </a:solidFill>
                <a:latin typeface="Lucida Sans Unicode"/>
                <a:cs typeface="Lucida Sans Unicode"/>
              </a:rPr>
              <a:t>III</a:t>
            </a:r>
            <a:r>
              <a:rPr dirty="0" sz="750" spc="-4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0">
                <a:solidFill>
                  <a:srgbClr val="181818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1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1A1A1A"/>
                </a:solidFill>
                <a:latin typeface="Lucida Sans Unicode"/>
                <a:cs typeface="Lucida Sans Unicode"/>
              </a:rPr>
              <a:t>AnLiìaçáo</a:t>
            </a:r>
            <a:r>
              <a:rPr dirty="0" sz="75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de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0F0F0F"/>
                </a:solidFill>
                <a:latin typeface="Lucida Sans Unicode"/>
                <a:cs typeface="Lucida Sans Unicode"/>
              </a:rPr>
              <a:t>Sotaçáo</a:t>
            </a:r>
            <a:r>
              <a:rPr dirty="0" sz="750" spc="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2A2A2A"/>
                </a:solidFill>
                <a:latin typeface="Lucida Sans Unicode"/>
                <a:cs typeface="Lucida Sans Unicode"/>
              </a:rPr>
              <a:t>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57574" y="7173563"/>
            <a:ext cx="2494280" cy="37338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u="sng" sz="750" spc="-10"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750" spc="5"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sng" sz="750" spc="500"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6515">
              <a:lnSpc>
                <a:spcPct val="100000"/>
              </a:lnSpc>
              <a:spcBef>
                <a:spcPts val="409"/>
              </a:spcBef>
            </a:pPr>
            <a:r>
              <a:rPr dirty="0" sz="900" spc="55">
                <a:solidFill>
                  <a:srgbClr val="070707"/>
                </a:solidFill>
                <a:latin typeface="Lucida Sans Unicode"/>
                <a:cs typeface="Lucida Sans Unicode"/>
              </a:rPr>
              <a:t>PREFEITURA</a:t>
            </a:r>
            <a:r>
              <a:rPr dirty="0" sz="900" spc="130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MUNICIPAL</a:t>
            </a:r>
            <a:r>
              <a:rPr dirty="0" sz="900" spc="160">
                <a:latin typeface="Lucida Sans Unicode"/>
                <a:cs typeface="Lucida Sans Unicode"/>
              </a:rPr>
              <a:t> </a:t>
            </a:r>
            <a:r>
              <a:rPr dirty="0" sz="900">
                <a:solidFill>
                  <a:srgbClr val="030303"/>
                </a:solidFill>
                <a:latin typeface="Lucida Sans Unicode"/>
                <a:cs typeface="Lucida Sans Unicode"/>
              </a:rPr>
              <a:t>DE</a:t>
            </a:r>
            <a:r>
              <a:rPr dirty="0" sz="900" spc="95">
                <a:solidFill>
                  <a:srgbClr val="03030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Lucida Sans Unicode"/>
                <a:cs typeface="Lucida Sans Unicode"/>
              </a:rPr>
              <a:t>SEROPEDICA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766165" y="7490084"/>
            <a:ext cx="574040" cy="525145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540"/>
              </a:spcBef>
            </a:pPr>
            <a:r>
              <a:rPr dirty="0" sz="750" spc="-10">
                <a:latin typeface="Lucida Sans Unicode"/>
                <a:cs typeface="Lucida Sans Unicode"/>
              </a:rPr>
              <a:t>01.07</a:t>
            </a:r>
            <a:endParaRPr sz="750">
              <a:latin typeface="Lucida Sans Unicode"/>
              <a:cs typeface="Lucida Sans Unicode"/>
            </a:endParaRPr>
          </a:p>
          <a:p>
            <a:pPr marL="17145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solidFill>
                  <a:srgbClr val="0A0A0A"/>
                </a:solidFill>
                <a:latin typeface="Lucida Sans Unicode"/>
                <a:cs typeface="Lucida Sans Unicode"/>
              </a:rPr>
              <a:t>1.1č9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750" spc="-75">
                <a:solidFill>
                  <a:srgbClr val="2B2B2B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45">
                <a:solidFill>
                  <a:srgbClr val="2B2B2B"/>
                </a:solidFill>
                <a:latin typeface="Lucida Sans Unicode"/>
                <a:cs typeface="Lucida Sans Unicode"/>
              </a:rPr>
              <a:t>.5.0.G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0C0C0C"/>
                </a:solidFill>
                <a:latin typeface="Lucida Sans Unicode"/>
                <a:cs typeface="Lucida Sans Unicode"/>
              </a:rPr>
              <a:t>?1.0ź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513364" y="7490084"/>
            <a:ext cx="2357120" cy="525145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540"/>
              </a:spcBef>
            </a:pPr>
            <a:r>
              <a:rPr dirty="0" sz="750" spc="-10">
                <a:latin typeface="Lucida Sans Unicode"/>
                <a:cs typeface="Lucida Sans Unicode"/>
              </a:rPr>
              <a:t>Secretaria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Municipal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de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Fazenda</a:t>
            </a:r>
            <a:endParaRPr sz="750">
              <a:latin typeface="Lucida Sans Unicode"/>
              <a:cs typeface="Lucida Sans Unicode"/>
            </a:endParaRPr>
          </a:p>
          <a:p>
            <a:pPr marL="12700" marR="5080">
              <a:lnSpc>
                <a:spcPct val="138600"/>
              </a:lnSpc>
              <a:spcBef>
                <a:spcPts val="100"/>
              </a:spcBef>
            </a:pPr>
            <a:r>
              <a:rPr dirty="0" sz="750" spc="-55">
                <a:solidFill>
                  <a:srgbClr val="242424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10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0F0F0F"/>
                </a:solidFill>
                <a:latin typeface="Lucida Sans Unicode"/>
                <a:cs typeface="Lucida Sans Unicode"/>
              </a:rPr>
              <a:t>üüa"qos</a:t>
            </a:r>
            <a:r>
              <a:rPr dirty="0" sz="750" spc="1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E0E0E"/>
                </a:solidFill>
                <a:latin typeface="Lucida Sans Unicode"/>
                <a:cs typeface="Lucida Sans Unicode"/>
              </a:rPr>
              <a:t>ča </a:t>
            </a:r>
            <a:r>
              <a:rPr dirty="0" sz="750">
                <a:latin typeface="Lucida Sans Unicode"/>
                <a:cs typeface="Lucida Sans Unicode"/>
              </a:rPr>
              <a:t>Di</a:t>
            </a:r>
            <a:r>
              <a:rPr dirty="0" sz="750" spc="-5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'i"a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2D2D2D"/>
                </a:solidFill>
                <a:latin typeface="Lucida Sans Unicode"/>
                <a:cs typeface="Lucida Sans Unicode"/>
              </a:rPr>
              <a:t>com</a:t>
            </a:r>
            <a:r>
              <a:rPr dirty="0" sz="750" spc="-2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363636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1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INSS.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Pres’.dëncia</a:t>
            </a:r>
            <a:r>
              <a:rPr dirty="0" sz="750" spc="315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e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40">
                <a:latin typeface="Lucida Sans Unicode"/>
                <a:cs typeface="Lucida Sans Unicode"/>
              </a:rPr>
              <a:t>PASEP </a:t>
            </a:r>
            <a:r>
              <a:rPr dirty="0" sz="750" spc="-25">
                <a:latin typeface="Lucida Sans Unicode"/>
                <a:cs typeface="Lucida Sans Unicode"/>
              </a:rPr>
              <a:t>Princ.cal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262626"/>
                </a:solidFill>
                <a:latin typeface="Lucida Sans Unicode"/>
                <a:cs typeface="Lucida Sans Unicode"/>
              </a:rPr>
              <a:t>õa</a:t>
            </a:r>
            <a:r>
              <a:rPr dirty="0" sz="750" spc="1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Di</a:t>
            </a:r>
            <a:r>
              <a:rPr dirty="0" sz="750" spc="-70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‘ids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83838"/>
                </a:solidFill>
                <a:latin typeface="Lucida Sans Unicode"/>
                <a:cs typeface="Lucida Sans Unicode"/>
              </a:rPr>
              <a:t>C</a:t>
            </a:r>
            <a:r>
              <a:rPr dirty="0" sz="750" spc="-35">
                <a:latin typeface="Lucida Sans Unicode"/>
                <a:cs typeface="Lucida Sans Unicode"/>
              </a:rPr>
              <a:t>on'ratual</a:t>
            </a:r>
            <a:r>
              <a:rPr dirty="0" sz="750" spc="4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Resqatada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84848"/>
                </a:solidFill>
                <a:latin typeface="Lucida Sans Unicode"/>
                <a:cs typeface="Lucida Sans Unicode"/>
              </a:rPr>
              <a:t>,</a:t>
            </a:r>
            <a:r>
              <a:rPr dirty="0" sz="750">
                <a:solidFill>
                  <a:srgbClr val="1C1C1C"/>
                </a:solidFill>
                <a:latin typeface="Lucida Sans Unicode"/>
                <a:cs typeface="Lucida Sans Unicode"/>
              </a:rPr>
              <a:t>Pre</a:t>
            </a:r>
            <a:r>
              <a:rPr dirty="0" sz="750" spc="-16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/idénoia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901050" y="6859330"/>
            <a:ext cx="614045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 marR="5080" indent="-1270">
              <a:lnSpc>
                <a:spcPct val="144000"/>
              </a:lnSpc>
              <a:spcBef>
                <a:spcPts val="100"/>
              </a:spcBef>
            </a:pPr>
            <a:r>
              <a:rPr dirty="0" sz="750" spc="-40">
                <a:latin typeface="Lucida Sans Unicode"/>
                <a:cs typeface="Lucida Sans Unicode"/>
              </a:rPr>
              <a:t>RS6?0.106.31</a:t>
            </a:r>
            <a:r>
              <a:rPr dirty="0" sz="750" spc="-10">
                <a:latin typeface="Lucida Sans Unicode"/>
                <a:cs typeface="Lucida Sans Unicode"/>
              </a:rPr>
              <a:t> S550.10o.31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037001" y="7840502"/>
            <a:ext cx="1847850" cy="653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455295">
              <a:lnSpc>
                <a:spcPct val="136000"/>
              </a:lnSpc>
              <a:spcBef>
                <a:spcPts val="100"/>
              </a:spcBef>
            </a:pPr>
            <a:r>
              <a:rPr dirty="0" sz="750" spc="-55">
                <a:solidFill>
                  <a:srgbClr val="232323"/>
                </a:solidFill>
                <a:latin typeface="Lucida Sans Unicode"/>
                <a:cs typeface="Lucida Sans Unicode"/>
              </a:rPr>
              <a:t>Oulros</a:t>
            </a:r>
            <a:r>
              <a:rPr dirty="0" sz="750" spc="1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0F0F0F"/>
                </a:solidFill>
                <a:latin typeface="Lucida Sans Unicode"/>
                <a:cs typeface="Lucida Sans Unicode"/>
              </a:rPr>
              <a:t>Recr‹rsos</a:t>
            </a:r>
            <a:r>
              <a:rPr dirty="0" sz="750" spc="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212121"/>
                </a:solidFill>
                <a:latin typeface="Lucida Sans Unicode"/>
                <a:cs typeface="Lucida Sans Unicode"/>
              </a:rPr>
              <a:t>nõo</a:t>
            </a:r>
            <a:r>
              <a:rPr dirty="0" sz="750" spc="-6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1F1F1F"/>
                </a:solidFill>
                <a:latin typeface="Lucida Sans Unicode"/>
                <a:cs typeface="Lucida Sans Unicode"/>
              </a:rPr>
              <a:t>‘/incuIaùos</a:t>
            </a:r>
            <a:r>
              <a:rPr dirty="0" sz="750" spc="-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Total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do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Projeto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 spc="-114">
                <a:solidFill>
                  <a:srgbClr val="232323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Atividade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RS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750" spc="-20">
                <a:latin typeface="Lucida Sans Unicode"/>
                <a:cs typeface="Lucida Sans Unicode"/>
              </a:rPr>
              <a:t>Total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da </a:t>
            </a:r>
            <a:r>
              <a:rPr dirty="0" sz="750">
                <a:latin typeface="Lucida Sans Unicode"/>
                <a:cs typeface="Lucida Sans Unicode"/>
              </a:rPr>
              <a:t>Unidade</a:t>
            </a:r>
            <a:r>
              <a:rPr dirty="0" sz="750" spc="120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RS</a:t>
            </a:r>
            <a:endParaRPr sz="750">
              <a:latin typeface="Lucida Sans Unicode"/>
              <a:cs typeface="Lucida Sans Unicode"/>
            </a:endParaRPr>
          </a:p>
          <a:p>
            <a:pPr marL="654050">
              <a:lnSpc>
                <a:spcPct val="100000"/>
              </a:lnSpc>
              <a:spcBef>
                <a:spcPts val="300"/>
              </a:spcBef>
            </a:pPr>
            <a:r>
              <a:rPr dirty="0" sz="750" spc="-10">
                <a:latin typeface="Lucida Sans Unicode"/>
                <a:cs typeface="Lucida Sans Unicode"/>
              </a:rPr>
              <a:t>Valor</a:t>
            </a:r>
            <a:r>
              <a:rPr dirty="0" sz="750" spc="-30"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0A0A0A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3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Anulado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0F0F0F"/>
                </a:solidFill>
                <a:latin typeface="Lucida Sans Unicode"/>
                <a:cs typeface="Lucida Sans Unicode"/>
              </a:rPr>
              <a:t>RS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272973" y="7837456"/>
            <a:ext cx="496570" cy="65976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25">
                <a:solidFill>
                  <a:srgbClr val="0A0A0A"/>
                </a:solidFill>
                <a:latin typeface="Lucida Sans Unicode"/>
                <a:cs typeface="Lucida Sans Unicode"/>
              </a:rPr>
              <a:t>650.106.?“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750" spc="-60">
                <a:latin typeface="Lucida Sans Unicode"/>
                <a:cs typeface="Lucida Sans Unicode"/>
              </a:rPr>
              <a:t>650.106,31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750" spc="-60">
                <a:latin typeface="Lucida Sans Unicode"/>
                <a:cs typeface="Lucida Sans Unicode"/>
              </a:rPr>
              <a:t>650.106.31</a:t>
            </a:r>
            <a:endParaRPr sz="75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00"/>
              </a:spcBef>
            </a:pPr>
            <a:r>
              <a:rPr dirty="0" sz="750" spc="-60">
                <a:latin typeface="Lucida Sans Unicode"/>
                <a:cs typeface="Lucida Sans Unicode"/>
              </a:rPr>
              <a:t>650.106,31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318914" y="9514898"/>
            <a:ext cx="45910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5">
                <a:solidFill>
                  <a:srgbClr val="414141"/>
                </a:solidFill>
                <a:latin typeface="Lucida Sans Unicode"/>
                <a:cs typeface="Lucida Sans Unicode"/>
              </a:rPr>
              <a:t>na‹</a:t>
            </a:r>
            <a:r>
              <a:rPr dirty="0" sz="750" spc="-10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65">
                <a:solidFill>
                  <a:srgbClr val="414141"/>
                </a:solidFill>
                <a:latin typeface="Lucida Sans Unicode"/>
                <a:cs typeface="Lucida Sans Unicode"/>
              </a:rPr>
              <a:t>:-</a:t>
            </a:r>
            <a:r>
              <a:rPr dirty="0" sz="750" spc="-90">
                <a:solidFill>
                  <a:srgbClr val="414141"/>
                </a:solidFill>
                <a:latin typeface="Lucida Sans Unicode"/>
                <a:cs typeface="Lucida Sans Unicode"/>
              </a:rPr>
              <a:t>.''</a:t>
            </a:r>
            <a:r>
              <a:rPr dirty="0" sz="750" spc="7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20">
                <a:solidFill>
                  <a:srgbClr val="676767"/>
                </a:solidFill>
                <a:latin typeface="Lucida Sans Unicode"/>
                <a:cs typeface="Lucida Sans Unicode"/>
              </a:rPr>
              <a:t>*</a:t>
            </a:r>
            <a:r>
              <a:rPr dirty="0" sz="750">
                <a:solidFill>
                  <a:srgbClr val="676767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14">
                <a:solidFill>
                  <a:srgbClr val="727272"/>
                </a:solidFill>
                <a:latin typeface="Lucida Sans Unicode"/>
                <a:cs typeface="Lucida Sans Unicode"/>
              </a:rPr>
              <a:t>u*</a:t>
            </a:r>
            <a:r>
              <a:rPr dirty="0" sz="750" spc="-25">
                <a:solidFill>
                  <a:srgbClr val="72727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80">
                <a:solidFill>
                  <a:srgbClr val="505050"/>
                </a:solidFill>
                <a:latin typeface="Lucida Sans Unicode"/>
                <a:cs typeface="Lucida Sans Unicode"/>
              </a:rPr>
              <a:t>z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3514" y="664273"/>
            <a:ext cx="630422" cy="60028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39558" y="9514647"/>
            <a:ext cx="6176645" cy="0"/>
          </a:xfrm>
          <a:custGeom>
            <a:avLst/>
            <a:gdLst/>
            <a:ahLst/>
            <a:cxnLst/>
            <a:rect l="l" t="t" r="r" b="b"/>
            <a:pathLst>
              <a:path w="6176645" h="0">
                <a:moveTo>
                  <a:pt x="0" y="0"/>
                </a:moveTo>
                <a:lnTo>
                  <a:pt x="6176312" y="0"/>
                </a:lnTo>
              </a:path>
            </a:pathLst>
          </a:custGeom>
          <a:ln w="9141">
            <a:solidFill>
              <a:srgbClr val="5457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17103" y="2743936"/>
            <a:ext cx="1803400" cy="0"/>
          </a:xfrm>
          <a:custGeom>
            <a:avLst/>
            <a:gdLst/>
            <a:ahLst/>
            <a:cxnLst/>
            <a:rect l="l" t="t" r="r" b="b"/>
            <a:pathLst>
              <a:path w="1803400" h="0">
                <a:moveTo>
                  <a:pt x="0" y="0"/>
                </a:moveTo>
                <a:lnTo>
                  <a:pt x="1802947" y="0"/>
                </a:lnTo>
              </a:path>
            </a:pathLst>
          </a:custGeom>
          <a:ln w="9141">
            <a:solidFill>
              <a:srgbClr val="4448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12149" y="1435195"/>
            <a:ext cx="6170295" cy="0"/>
          </a:xfrm>
          <a:custGeom>
            <a:avLst/>
            <a:gdLst/>
            <a:ahLst/>
            <a:cxnLst/>
            <a:rect l="l" t="t" r="r" b="b"/>
            <a:pathLst>
              <a:path w="6170295" h="0">
                <a:moveTo>
                  <a:pt x="0" y="0"/>
                </a:moveTo>
                <a:lnTo>
                  <a:pt x="6170221" y="0"/>
                </a:lnTo>
              </a:path>
            </a:pathLst>
          </a:custGeom>
          <a:ln w="12188">
            <a:solidFill>
              <a:srgbClr val="34343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80558" y="2239637"/>
            <a:ext cx="3992674" cy="7358807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455672" y="520292"/>
            <a:ext cx="2940050" cy="549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20">
                <a:solidFill>
                  <a:srgbClr val="0E0E0E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250" spc="4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1250" spc="-75">
                <a:latin typeface="Lucida Sans Unicode"/>
                <a:cs typeface="Lucida Sans Unicode"/>
              </a:rPr>
              <a:t>MUNICIPAL</a:t>
            </a:r>
            <a:r>
              <a:rPr dirty="0" sz="1250" spc="-5">
                <a:latin typeface="Lucida Sans Unicode"/>
                <a:cs typeface="Lucida Sans Unicode"/>
              </a:rPr>
              <a:t> </a:t>
            </a:r>
            <a:r>
              <a:rPr dirty="0" sz="1250" spc="-45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sz="1250" spc="-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250" spc="-25">
                <a:latin typeface="Lucida Sans Unicode"/>
                <a:cs typeface="Lucida Sans Unicode"/>
              </a:rPr>
              <a:t>SEROPEDICA</a:t>
            </a:r>
            <a:endParaRPr sz="1250">
              <a:latin typeface="Lucida Sans Unicode"/>
              <a:cs typeface="Lucida Sans Unicode"/>
            </a:endParaRPr>
          </a:p>
          <a:p>
            <a:pPr marL="19050" marR="1853564">
              <a:lnSpc>
                <a:spcPct val="131400"/>
              </a:lnSpc>
              <a:spcBef>
                <a:spcPts val="415"/>
              </a:spcBef>
            </a:pPr>
            <a:r>
              <a:rPr dirty="0" sz="700">
                <a:latin typeface="Lucida Sans Unicode"/>
                <a:cs typeface="Lucida Sans Unicode"/>
              </a:rPr>
              <a:t>R</a:t>
            </a:r>
            <a:r>
              <a:rPr dirty="0" sz="700">
                <a:solidFill>
                  <a:srgbClr val="0C0C0C"/>
                </a:solidFill>
                <a:latin typeface="Lucida Sans Unicode"/>
                <a:cs typeface="Lucida Sans Unicode"/>
              </a:rPr>
              <a:t>ua</a:t>
            </a:r>
            <a:r>
              <a:rPr dirty="0" sz="700" spc="6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Maria</a:t>
            </a:r>
            <a:r>
              <a:rPr dirty="0" sz="700" spc="12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Lourenço,</a:t>
            </a:r>
            <a:r>
              <a:rPr dirty="0" sz="700" spc="50">
                <a:latin typeface="Lucida Sans Unicode"/>
                <a:cs typeface="Lucida Sans Unicode"/>
              </a:rPr>
              <a:t> </a:t>
            </a:r>
            <a:r>
              <a:rPr dirty="0" sz="700" spc="-25">
                <a:latin typeface="Lucida Sans Unicode"/>
                <a:cs typeface="Lucida Sans Unicode"/>
              </a:rPr>
              <a:t>18</a:t>
            </a:r>
            <a:r>
              <a:rPr dirty="0" sz="700">
                <a:latin typeface="Lucida Sans Unicode"/>
                <a:cs typeface="Lucida Sans Unicode"/>
              </a:rPr>
              <a:t> Fazenda</a:t>
            </a:r>
            <a:r>
              <a:rPr dirty="0" sz="700" spc="100">
                <a:latin typeface="Lucida Sans Unicode"/>
                <a:cs typeface="Lucida Sans Unicode"/>
              </a:rPr>
              <a:t> </a:t>
            </a:r>
            <a:r>
              <a:rPr dirty="0" sz="700" spc="-10">
                <a:latin typeface="Lucida Sans Unicode"/>
                <a:cs typeface="Lucida Sans Unicode"/>
              </a:rPr>
              <a:t>Ca</a:t>
            </a:r>
            <a:r>
              <a:rPr dirty="0" sz="700" spc="-125">
                <a:latin typeface="Lucida Sans Unicode"/>
                <a:cs typeface="Lucida Sans Unicode"/>
              </a:rPr>
              <a:t> </a:t>
            </a:r>
            <a:r>
              <a:rPr dirty="0" sz="700" spc="-20">
                <a:solidFill>
                  <a:srgbClr val="212121"/>
                </a:solidFill>
                <a:latin typeface="Lucida Sans Unicode"/>
                <a:cs typeface="Lucida Sans Unicode"/>
              </a:rPr>
              <a:t>x</a:t>
            </a:r>
            <a:r>
              <a:rPr dirty="0" sz="700" spc="-20">
                <a:latin typeface="Lucida Sans Unicode"/>
                <a:cs typeface="Lucida Sans Unicode"/>
              </a:rPr>
              <a:t>ias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65007" y="1498165"/>
            <a:ext cx="374777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3405" algn="l"/>
              </a:tabLst>
            </a:pPr>
            <a:r>
              <a:rPr dirty="0" sz="700" i="1">
                <a:solidFill>
                  <a:srgbClr val="181818"/>
                </a:solidFill>
                <a:latin typeface="Arial"/>
                <a:cs typeface="Arial"/>
              </a:rPr>
              <a:t>h</a:t>
            </a:r>
            <a:r>
              <a:rPr dirty="0" sz="700" spc="150" i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700" spc="-35" i="1">
                <a:solidFill>
                  <a:srgbClr val="181818"/>
                </a:solidFill>
                <a:latin typeface="Arial"/>
                <a:cs typeface="Arial"/>
              </a:rPr>
              <a:t>..'go</a:t>
            </a:r>
            <a:r>
              <a:rPr dirty="0" sz="700" spc="110" i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424242"/>
                </a:solidFill>
                <a:latin typeface="Arial"/>
                <a:cs typeface="Arial"/>
              </a:rPr>
              <a:t>5’</a:t>
            </a:r>
            <a:r>
              <a:rPr dirty="0" sz="700" spc="75" i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700" spc="-50" i="1">
                <a:solidFill>
                  <a:srgbClr val="4B4B4B"/>
                </a:solidFill>
                <a:latin typeface="Arial"/>
                <a:cs typeface="Arial"/>
              </a:rPr>
              <a:t>-</a:t>
            </a:r>
            <a:r>
              <a:rPr dirty="0" sz="700" i="1">
                <a:solidFill>
                  <a:srgbClr val="4B4B4B"/>
                </a:solidFill>
                <a:latin typeface="Arial"/>
                <a:cs typeface="Arial"/>
              </a:rPr>
              <a:t>	</a:t>
            </a:r>
            <a:r>
              <a:rPr dirty="0" sz="700" spc="-25">
                <a:solidFill>
                  <a:srgbClr val="232323"/>
                </a:solidFill>
                <a:latin typeface="Lucida Sans Unicode"/>
                <a:cs typeface="Lucida Sans Unicode"/>
              </a:rPr>
              <a:t>Re</a:t>
            </a:r>
            <a:r>
              <a:rPr dirty="0" sz="700" spc="10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232323"/>
                </a:solidFill>
                <a:latin typeface="Lucida Sans Unicode"/>
                <a:cs typeface="Lucida Sans Unicode"/>
              </a:rPr>
              <a:t>iogadas</a:t>
            </a:r>
            <a:r>
              <a:rPr dirty="0" sz="700" spc="-1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5D5D5D"/>
                </a:solidFill>
                <a:latin typeface="Lucida Sans Unicode"/>
                <a:cs typeface="Lucida Sans Unicode"/>
              </a:rPr>
              <a:t>a</a:t>
            </a:r>
            <a:r>
              <a:rPr dirty="0" sz="700">
                <a:solidFill>
                  <a:srgbClr val="4F4F4F"/>
                </a:solidFill>
                <a:latin typeface="Lucida Sans Unicode"/>
                <a:cs typeface="Lucida Sans Unicode"/>
              </a:rPr>
              <a:t>s</a:t>
            </a:r>
            <a:r>
              <a:rPr dirty="0" sz="700" spc="3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10">
                <a:solidFill>
                  <a:srgbClr val="2B2B2B"/>
                </a:solidFill>
                <a:latin typeface="Lucida Sans Unicode"/>
                <a:cs typeface="Lucida Sans Unicode"/>
              </a:rPr>
              <a:t>d</a:t>
            </a:r>
            <a:r>
              <a:rPr dirty="0" sz="700" spc="-10">
                <a:latin typeface="Lucida Sans Unicode"/>
                <a:cs typeface="Lucida Sans Unicode"/>
              </a:rPr>
              <a:t>ispos!çces</a:t>
            </a:r>
            <a:r>
              <a:rPr dirty="0" sz="700" spc="40"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2A2A2A"/>
                </a:solidFill>
                <a:latin typeface="Lucida Sans Unicode"/>
                <a:cs typeface="Lucida Sans Unicode"/>
              </a:rPr>
              <a:t>em</a:t>
            </a:r>
            <a:r>
              <a:rPr dirty="0" sz="700" spc="-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10">
                <a:solidFill>
                  <a:srgbClr val="1F1F1F"/>
                </a:solidFill>
                <a:latin typeface="Lucida Sans Unicode"/>
                <a:cs typeface="Lucida Sans Unicode"/>
              </a:rPr>
              <a:t>oor</a:t>
            </a:r>
            <a:r>
              <a:rPr dirty="0" sz="700" spc="-1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50">
                <a:solidFill>
                  <a:srgbClr val="1F1F1F"/>
                </a:solidFill>
                <a:latin typeface="Lucida Sans Unicode"/>
                <a:cs typeface="Lucida Sans Unicode"/>
              </a:rPr>
              <a:t>trár.o.</a:t>
            </a:r>
            <a:r>
              <a:rPr dirty="0" sz="700" spc="1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70">
                <a:solidFill>
                  <a:srgbClr val="212121"/>
                </a:solidFill>
                <a:latin typeface="Lucida Sans Unicode"/>
                <a:cs typeface="Lucida Sans Unicode"/>
              </a:rPr>
              <a:t>Pu</a:t>
            </a:r>
            <a:r>
              <a:rPr dirty="0" sz="700" spc="-3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50">
                <a:solidFill>
                  <a:srgbClr val="161616"/>
                </a:solidFill>
                <a:latin typeface="Lucida Sans Unicode"/>
                <a:cs typeface="Lucida Sans Unicode"/>
              </a:rPr>
              <a:t>bl</a:t>
            </a:r>
            <a:r>
              <a:rPr dirty="0" sz="700" spc="-50">
                <a:latin typeface="Lucida Sans Unicode"/>
                <a:cs typeface="Lucida Sans Unicode"/>
              </a:rPr>
              <a:t>ique-</a:t>
            </a:r>
            <a:r>
              <a:rPr dirty="0" sz="700" spc="-20">
                <a:latin typeface="Lucida Sans Unicode"/>
                <a:cs typeface="Lucida Sans Unicode"/>
              </a:rPr>
              <a:t>s°..</a:t>
            </a:r>
            <a:r>
              <a:rPr dirty="0" sz="700" spc="25">
                <a:latin typeface="Lucida Sans Unicode"/>
                <a:cs typeface="Lucida Sans Unicode"/>
              </a:rPr>
              <a:t> </a:t>
            </a:r>
            <a:r>
              <a:rPr dirty="0" sz="700" spc="-50">
                <a:latin typeface="Lucida Sans Unicode"/>
                <a:cs typeface="Lucida Sans Unicode"/>
              </a:rPr>
              <a:t>af!xe-</a:t>
            </a:r>
            <a:r>
              <a:rPr dirty="0" sz="700" spc="-10">
                <a:latin typeface="Lucida Sans Unicode"/>
                <a:cs typeface="Lucida Sans Unicode"/>
              </a:rPr>
              <a:t>se</a:t>
            </a:r>
            <a:r>
              <a:rPr dirty="0" sz="700" spc="15"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0C0C0C"/>
                </a:solidFill>
                <a:latin typeface="Lucida Sans Unicode"/>
                <a:cs typeface="Lucida Sans Unicode"/>
              </a:rPr>
              <a:t>e</a:t>
            </a:r>
            <a:r>
              <a:rPr dirty="0" sz="700" spc="-3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40">
                <a:solidFill>
                  <a:srgbClr val="0A0A0A"/>
                </a:solidFill>
                <a:latin typeface="Lucida Sans Unicode"/>
                <a:cs typeface="Lucida Sans Unicode"/>
              </a:rPr>
              <a:t>cumcra-</a:t>
            </a:r>
            <a:r>
              <a:rPr dirty="0" sz="700" spc="-25">
                <a:solidFill>
                  <a:srgbClr val="0A0A0A"/>
                </a:solidFill>
                <a:latin typeface="Lucida Sans Unicode"/>
                <a:cs typeface="Lucida Sans Unicode"/>
              </a:rPr>
              <a:t>se.</a:t>
            </a:r>
            <a:endParaRPr sz="7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2025-07-23T19:07:38Z</dcterms:created>
  <dcterms:modified xsi:type="dcterms:W3CDTF">2025-07-23T19:07:38Z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2024-09-02T00:00:00Z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