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Relationship Id="rId3" Type="http://schemas.openxmlformats.org/officeDocument/2006/relationships/image" Target="../media/image3.jpg"/><Relationship Id="rId4" Type="http://schemas.openxmlformats.org/officeDocument/2006/relationships/image" Target="../media/image4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21787" y="719120"/>
            <a:ext cx="633467" cy="600283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639558" y="1464143"/>
            <a:ext cx="6167755" cy="0"/>
          </a:xfrm>
          <a:custGeom>
            <a:avLst/>
            <a:gdLst/>
            <a:ahLst/>
            <a:cxnLst/>
            <a:rect l="l" t="t" r="r" b="b"/>
            <a:pathLst>
              <a:path w="6167755" h="0">
                <a:moveTo>
                  <a:pt x="0" y="0"/>
                </a:moveTo>
                <a:lnTo>
                  <a:pt x="6167175" y="0"/>
                </a:lnTo>
              </a:path>
            </a:pathLst>
          </a:custGeom>
          <a:ln w="9141">
            <a:solidFill>
              <a:srgbClr val="34383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1518358" y="536289"/>
            <a:ext cx="2935605" cy="5397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55">
                <a:latin typeface="Lucida Sans Unicode"/>
                <a:cs typeface="Lucida Sans Unicode"/>
              </a:rPr>
              <a:t>PREFEITURA</a:t>
            </a:r>
            <a:r>
              <a:rPr dirty="0" sz="1100" spc="110">
                <a:latin typeface="Lucida Sans Unicode"/>
                <a:cs typeface="Lucida Sans Unicode"/>
              </a:rPr>
              <a:t> </a:t>
            </a:r>
            <a:r>
              <a:rPr dirty="0" sz="1100">
                <a:latin typeface="Lucida Sans Unicode"/>
                <a:cs typeface="Lucida Sans Unicode"/>
              </a:rPr>
              <a:t>MUNICIPAL</a:t>
            </a:r>
            <a:r>
              <a:rPr dirty="0" sz="1100" spc="160">
                <a:latin typeface="Lucida Sans Unicode"/>
                <a:cs typeface="Lucida Sans Unicode"/>
              </a:rPr>
              <a:t> </a:t>
            </a:r>
            <a:r>
              <a:rPr dirty="0" sz="1100">
                <a:latin typeface="Lucida Sans Unicode"/>
                <a:cs typeface="Lucida Sans Unicode"/>
              </a:rPr>
              <a:t>DE</a:t>
            </a:r>
            <a:r>
              <a:rPr dirty="0" sz="1100" spc="55">
                <a:latin typeface="Lucida Sans Unicode"/>
                <a:cs typeface="Lucida Sans Unicode"/>
              </a:rPr>
              <a:t> </a:t>
            </a:r>
            <a:r>
              <a:rPr dirty="0" sz="1100" spc="-10">
                <a:latin typeface="Lucida Sans Unicode"/>
                <a:cs typeface="Lucida Sans Unicode"/>
              </a:rPr>
              <a:t>SEROPEDICA</a:t>
            </a:r>
            <a:endParaRPr sz="1100">
              <a:latin typeface="Lucida Sans Unicode"/>
              <a:cs typeface="Lucida Sans Unicode"/>
            </a:endParaRPr>
          </a:p>
          <a:p>
            <a:pPr marL="17145" marR="1855470">
              <a:lnSpc>
                <a:spcPct val="134200"/>
              </a:lnSpc>
              <a:spcBef>
                <a:spcPts val="470"/>
              </a:spcBef>
            </a:pPr>
            <a:r>
              <a:rPr dirty="0" sz="700">
                <a:latin typeface="Lucida Sans Unicode"/>
                <a:cs typeface="Lucida Sans Unicode"/>
              </a:rPr>
              <a:t>Rua</a:t>
            </a:r>
            <a:r>
              <a:rPr dirty="0" sz="700" spc="65">
                <a:latin typeface="Lucida Sans Unicode"/>
                <a:cs typeface="Lucida Sans Unicode"/>
              </a:rPr>
              <a:t> </a:t>
            </a:r>
            <a:r>
              <a:rPr dirty="0" sz="700">
                <a:latin typeface="Lucida Sans Unicode"/>
                <a:cs typeface="Lucida Sans Unicode"/>
              </a:rPr>
              <a:t>Maria</a:t>
            </a:r>
            <a:r>
              <a:rPr dirty="0" sz="700" spc="80">
                <a:latin typeface="Lucida Sans Unicode"/>
                <a:cs typeface="Lucida Sans Unicode"/>
              </a:rPr>
              <a:t> </a:t>
            </a:r>
            <a:r>
              <a:rPr dirty="0" sz="700">
                <a:latin typeface="Lucida Sans Unicode"/>
                <a:cs typeface="Lucida Sans Unicode"/>
              </a:rPr>
              <a:t>Lourenço,</a:t>
            </a:r>
            <a:r>
              <a:rPr dirty="0" sz="700" spc="90">
                <a:latin typeface="Lucida Sans Unicode"/>
                <a:cs typeface="Lucida Sans Unicode"/>
              </a:rPr>
              <a:t> </a:t>
            </a:r>
            <a:r>
              <a:rPr dirty="0" sz="700" spc="-25">
                <a:solidFill>
                  <a:srgbClr val="151515"/>
                </a:solidFill>
                <a:latin typeface="Lucida Sans Unicode"/>
                <a:cs typeface="Lucida Sans Unicode"/>
              </a:rPr>
              <a:t>18</a:t>
            </a:r>
            <a:r>
              <a:rPr dirty="0" sz="700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700">
                <a:latin typeface="Lucida Sans Unicode"/>
                <a:cs typeface="Lucida Sans Unicode"/>
              </a:rPr>
              <a:t>Fazenda</a:t>
            </a:r>
            <a:r>
              <a:rPr dirty="0" sz="700" spc="90">
                <a:latin typeface="Lucida Sans Unicode"/>
                <a:cs typeface="Lucida Sans Unicode"/>
              </a:rPr>
              <a:t> </a:t>
            </a:r>
            <a:r>
              <a:rPr dirty="0" sz="700" spc="-10">
                <a:latin typeface="Lucida Sans Unicode"/>
                <a:cs typeface="Lucida Sans Unicode"/>
              </a:rPr>
              <a:t>Caxias</a:t>
            </a:r>
            <a:endParaRPr sz="700">
              <a:latin typeface="Lucida Sans Unicode"/>
              <a:cs typeface="Lucida Sans Unicode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4047563" y="1683786"/>
            <a:ext cx="2727960" cy="6470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880110">
              <a:lnSpc>
                <a:spcPct val="100000"/>
              </a:lnSpc>
              <a:spcBef>
                <a:spcPts val="100"/>
              </a:spcBef>
            </a:pPr>
            <a:r>
              <a:rPr dirty="0" sz="750" spc="-50">
                <a:latin typeface="Lucida Sans Unicode"/>
                <a:cs typeface="Lucida Sans Unicode"/>
              </a:rPr>
              <a:t>Deüre!o</a:t>
            </a:r>
            <a:r>
              <a:rPr dirty="0" sz="750" spc="-10"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0A0A0A"/>
                </a:solidFill>
                <a:latin typeface="Lucida Sans Unicode"/>
                <a:cs typeface="Lucida Sans Unicode"/>
              </a:rPr>
              <a:t>N”</a:t>
            </a:r>
            <a:r>
              <a:rPr dirty="0" sz="750" spc="-65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80">
                <a:latin typeface="Lucida Sans Unicode"/>
                <a:cs typeface="Lucida Sans Unicode"/>
              </a:rPr>
              <a:t>2752</a:t>
            </a:r>
            <a:r>
              <a:rPr dirty="0" sz="750" spc="-20">
                <a:latin typeface="Lucida Sans Unicode"/>
                <a:cs typeface="Lucida Sans Unicode"/>
              </a:rPr>
              <a:t> </a:t>
            </a:r>
            <a:r>
              <a:rPr dirty="0" sz="750" spc="-50">
                <a:latin typeface="Lucida Sans Unicode"/>
                <a:cs typeface="Lucida Sans Unicode"/>
              </a:rPr>
              <a:t>de</a:t>
            </a:r>
            <a:r>
              <a:rPr dirty="0" sz="750" spc="-40"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25</a:t>
            </a:r>
            <a:r>
              <a:rPr dirty="0" sz="750" spc="240"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de</a:t>
            </a:r>
            <a:r>
              <a:rPr dirty="0" sz="750" spc="145">
                <a:latin typeface="Lucida Sans Unicode"/>
                <a:cs typeface="Lucida Sans Unicode"/>
              </a:rPr>
              <a:t> </a:t>
            </a:r>
            <a:r>
              <a:rPr dirty="0" sz="750" spc="-40">
                <a:latin typeface="Lucida Sans Unicode"/>
                <a:cs typeface="Lucida Sans Unicode"/>
              </a:rPr>
              <a:t>setembrc</a:t>
            </a:r>
            <a:r>
              <a:rPr dirty="0" sz="750" spc="170">
                <a:latin typeface="Lucida Sans Unicode"/>
                <a:cs typeface="Lucida Sans Unicode"/>
              </a:rPr>
              <a:t> </a:t>
            </a:r>
            <a:r>
              <a:rPr dirty="0" sz="750" spc="-35">
                <a:latin typeface="Lucida Sans Unicode"/>
                <a:cs typeface="Lucida Sans Unicode"/>
              </a:rPr>
              <a:t>2C24</a:t>
            </a:r>
            <a:endParaRPr sz="75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1125"/>
              </a:spcBef>
            </a:pPr>
            <a:endParaRPr sz="750">
              <a:latin typeface="Lucida Sans Unicode"/>
              <a:cs typeface="Lucida Sans Unicode"/>
            </a:endParaRPr>
          </a:p>
          <a:p>
            <a:pPr marL="12700" marR="43815" indent="1270">
              <a:lnSpc>
                <a:spcPts val="860"/>
              </a:lnSpc>
            </a:pPr>
            <a:r>
              <a:rPr dirty="0" sz="800" spc="-95">
                <a:latin typeface="Lucida Sans Unicode"/>
                <a:cs typeface="Lucida Sans Unicode"/>
              </a:rPr>
              <a:t>Abre</a:t>
            </a:r>
            <a:r>
              <a:rPr dirty="0" sz="800" spc="-10"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crédiio</a:t>
            </a:r>
            <a:r>
              <a:rPr dirty="0" sz="800" spc="-30"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suolemenlar</a:t>
            </a:r>
            <a:r>
              <a:rPr dirty="0" sz="800" spc="70">
                <a:latin typeface="Lucida Sans Unicode"/>
                <a:cs typeface="Lucida Sans Unicode"/>
              </a:rPr>
              <a:t> </a:t>
            </a:r>
            <a:r>
              <a:rPr dirty="0" sz="800" spc="-105">
                <a:solidFill>
                  <a:srgbClr val="212121"/>
                </a:solidFill>
                <a:latin typeface="Lucida Sans Unicode"/>
                <a:cs typeface="Lucida Sans Unicode"/>
              </a:rPr>
              <a:t>oo</a:t>
            </a:r>
            <a:r>
              <a:rPr dirty="0" sz="800" spc="2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5">
                <a:solidFill>
                  <a:srgbClr val="0A0A0A"/>
                </a:solidFill>
                <a:latin typeface="Lucida Sans Unicode"/>
                <a:cs typeface="Lucida Sans Unicode"/>
              </a:rPr>
              <a:t>valor</a:t>
            </a:r>
            <a:r>
              <a:rPr dirty="0" sz="800" spc="-10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tolai</a:t>
            </a:r>
            <a:r>
              <a:rPr dirty="0" sz="800" spc="-25"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de</a:t>
            </a:r>
            <a:r>
              <a:rPr dirty="0" sz="800" spc="-40"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RS9.000.00.</a:t>
            </a:r>
            <a:r>
              <a:rPr dirty="0" sz="800" spc="30">
                <a:latin typeface="Lucida Sans Unicode"/>
                <a:cs typeface="Lucida Sans Unicode"/>
              </a:rPr>
              <a:t> </a:t>
            </a:r>
            <a:r>
              <a:rPr dirty="0" sz="800" spc="-30">
                <a:latin typeface="Lucida Sans Unicode"/>
                <a:cs typeface="Lucida Sans Unicode"/>
              </a:rPr>
              <a:t>part</a:t>
            </a:r>
            <a:r>
              <a:rPr dirty="0" sz="800" spc="15"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151515"/>
                </a:solidFill>
                <a:latin typeface="Lucida Sans Unicode"/>
                <a:cs typeface="Lucida Sans Unicode"/>
              </a:rPr>
              <a:t>fans</a:t>
            </a:r>
            <a:r>
              <a:rPr dirty="0" sz="800" spc="500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90">
                <a:latin typeface="Lucida Sans Unicode"/>
                <a:cs typeface="Lucida Sans Unicode"/>
              </a:rPr>
              <a:t>que</a:t>
            </a:r>
            <a:r>
              <a:rPr dirty="0" sz="800" spc="-45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se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070707"/>
                </a:solidFill>
                <a:latin typeface="Lucida Sans Unicode"/>
                <a:cs typeface="Lucida Sans Unicode"/>
              </a:rPr>
              <a:t>espec'‘:'ca</a:t>
            </a:r>
            <a:r>
              <a:rPr dirty="0" sz="800" spc="60">
                <a:solidFill>
                  <a:srgbClr val="070707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5">
                <a:solidFill>
                  <a:srgbClr val="080808"/>
                </a:solidFill>
                <a:latin typeface="Lucida Sans Unicode"/>
                <a:cs typeface="Lucida Sans Unicode"/>
              </a:rPr>
              <a:t>e</a:t>
            </a:r>
            <a:r>
              <a:rPr dirty="0" sz="800" spc="-45">
                <a:solidFill>
                  <a:srgbClr val="08080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90">
                <a:solidFill>
                  <a:srgbClr val="111111"/>
                </a:solidFill>
                <a:latin typeface="Lucida Sans Unicode"/>
                <a:cs typeface="Lucida Sans Unicode"/>
              </a:rPr>
              <a:t>da</a:t>
            </a:r>
            <a:r>
              <a:rPr dirty="0" sz="800" spc="1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90">
                <a:latin typeface="Lucida Sans Unicode"/>
                <a:cs typeface="Lucida Sans Unicode"/>
              </a:rPr>
              <a:t>outras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proviò*ncias.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728212" y="2791417"/>
            <a:ext cx="5984240" cy="9137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7780" marR="5080" indent="755015">
              <a:lnSpc>
                <a:spcPct val="154600"/>
              </a:lnSpc>
              <a:spcBef>
                <a:spcPts val="100"/>
              </a:spcBef>
            </a:pPr>
            <a:r>
              <a:rPr dirty="0" sz="750">
                <a:solidFill>
                  <a:srgbClr val="444444"/>
                </a:solidFill>
                <a:latin typeface="Lucida Sans Unicode"/>
                <a:cs typeface="Lucida Sans Unicode"/>
              </a:rPr>
              <a:t>0</a:t>
            </a:r>
            <a:r>
              <a:rPr dirty="0" sz="750" spc="155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5">
                <a:solidFill>
                  <a:srgbClr val="151515"/>
                </a:solidFill>
                <a:latin typeface="Lucida Sans Unicode"/>
                <a:cs typeface="Lucida Sans Unicode"/>
              </a:rPr>
              <a:t>PRE</a:t>
            </a:r>
            <a:r>
              <a:rPr dirty="0" sz="750" spc="190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1A1A1A"/>
                </a:solidFill>
                <a:latin typeface="Lucida Sans Unicode"/>
                <a:cs typeface="Lucida Sans Unicode"/>
              </a:rPr>
              <a:t>FEl</a:t>
            </a:r>
            <a:r>
              <a:rPr dirty="0" sz="750">
                <a:solidFill>
                  <a:srgbClr val="232323"/>
                </a:solidFill>
                <a:latin typeface="Lucida Sans Unicode"/>
                <a:cs typeface="Lucida Sans Unicode"/>
              </a:rPr>
              <a:t>TO</a:t>
            </a:r>
            <a:r>
              <a:rPr dirty="0" sz="750" spc="-3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85">
                <a:latin typeface="Lucida Sans Unicode"/>
                <a:cs typeface="Lucida Sans Unicode"/>
              </a:rPr>
              <a:t>I\1UNICł</a:t>
            </a:r>
            <a:r>
              <a:rPr dirty="0" sz="750" spc="-95"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1F1F1F"/>
                </a:solidFill>
                <a:latin typeface="Lucida Sans Unicode"/>
                <a:cs typeface="Lucida Sans Unicode"/>
              </a:rPr>
              <a:t>PAL.</a:t>
            </a:r>
            <a:r>
              <a:rPr dirty="0" sz="750" spc="-1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5">
                <a:solidFill>
                  <a:srgbClr val="3F3F3F"/>
                </a:solidFill>
                <a:latin typeface="Lucida Sans Unicode"/>
                <a:cs typeface="Lucida Sans Unicode"/>
              </a:rPr>
              <a:t>no</a:t>
            </a:r>
            <a:r>
              <a:rPr dirty="0" sz="750" spc="-35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0">
                <a:latin typeface="Lucida Sans Unicode"/>
                <a:cs typeface="Lucida Sans Unicode"/>
              </a:rPr>
              <a:t>uso</a:t>
            </a:r>
            <a:r>
              <a:rPr dirty="0" sz="750" spc="-20">
                <a:latin typeface="Lucida Sans Unicode"/>
                <a:cs typeface="Lucida Sans Unicode"/>
              </a:rPr>
              <a:t> </a:t>
            </a:r>
            <a:r>
              <a:rPr dirty="0" sz="750" spc="-40">
                <a:latin typeface="Lucida Sans Unicode"/>
                <a:cs typeface="Lucida Sans Unicode"/>
              </a:rPr>
              <a:t>oe </a:t>
            </a:r>
            <a:r>
              <a:rPr dirty="0" sz="750" spc="-30">
                <a:latin typeface="Lucida Sans Unicode"/>
                <a:cs typeface="Lucida Sans Unicode"/>
              </a:rPr>
              <a:t>suas </a:t>
            </a:r>
            <a:r>
              <a:rPr dirty="0" sz="750" spc="-50">
                <a:latin typeface="Lucida Sans Unicode"/>
                <a:cs typeface="Lucida Sans Unicode"/>
              </a:rPr>
              <a:t>atriõuições</a:t>
            </a:r>
            <a:r>
              <a:rPr dirty="0" sz="750">
                <a:latin typeface="Lucida Sans Unicode"/>
                <a:cs typeface="Lucida Sans Unicode"/>
              </a:rPr>
              <a:t> </a:t>
            </a:r>
            <a:r>
              <a:rPr dirty="0" sz="750" spc="-35">
                <a:latin typeface="Lucida Sans Unicode"/>
                <a:cs typeface="Lucida Sans Unicode"/>
              </a:rPr>
              <a:t>legais,</a:t>
            </a:r>
            <a:r>
              <a:rPr dirty="0" sz="750" spc="5">
                <a:latin typeface="Lucida Sans Unicode"/>
                <a:cs typeface="Lucida Sans Unicode"/>
              </a:rPr>
              <a:t> </a:t>
            </a:r>
            <a:r>
              <a:rPr dirty="0" sz="750" spc="-55">
                <a:latin typeface="Lucida Sans Unicode"/>
                <a:cs typeface="Lucida Sans Unicode"/>
              </a:rPr>
              <a:t>constitucionüis</a:t>
            </a:r>
            <a:r>
              <a:rPr dirty="0" sz="750" spc="-35"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0E0E0E"/>
                </a:solidFill>
                <a:latin typeface="Lucida Sans Unicode"/>
                <a:cs typeface="Lucida Sans Unicode"/>
              </a:rPr>
              <a:t>e</a:t>
            </a:r>
            <a:r>
              <a:rPr dirty="0" sz="750" spc="-55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65">
                <a:latin typeface="Lucida Sans Unicode"/>
                <a:cs typeface="Lucida Sans Unicode"/>
              </a:rPr>
              <a:t>do</a:t>
            </a:r>
            <a:r>
              <a:rPr dirty="0" sz="750">
                <a:latin typeface="Lucida Sans Unicode"/>
                <a:cs typeface="Lucida Sans Unicode"/>
              </a:rPr>
              <a:t> </a:t>
            </a:r>
            <a:r>
              <a:rPr dirty="0" sz="750" spc="-60">
                <a:latin typeface="Lucida Sans Unicode"/>
                <a:cs typeface="Lucida Sans Unicode"/>
              </a:rPr>
              <a:t>acordo</a:t>
            </a:r>
            <a:r>
              <a:rPr dirty="0" sz="750" spc="30">
                <a:latin typeface="Lucida Sans Unicode"/>
                <a:cs typeface="Lucida Sans Unicode"/>
              </a:rPr>
              <a:t> </a:t>
            </a:r>
            <a:r>
              <a:rPr dirty="0" sz="750" spc="-30">
                <a:solidFill>
                  <a:srgbClr val="0C0C0C"/>
                </a:solidFill>
                <a:latin typeface="Lucida Sans Unicode"/>
                <a:cs typeface="Lucida Sans Unicode"/>
              </a:rPr>
              <a:t>cole</a:t>
            </a:r>
            <a:r>
              <a:rPr dirty="0" sz="750" spc="-1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5">
                <a:solidFill>
                  <a:srgbClr val="2D2D2D"/>
                </a:solidFill>
                <a:latin typeface="Lucida Sans Unicode"/>
                <a:cs typeface="Lucida Sans Unicode"/>
              </a:rPr>
              <a:t>o </a:t>
            </a:r>
            <a:r>
              <a:rPr dirty="0" sz="750" spc="-45">
                <a:solidFill>
                  <a:srgbClr val="111111"/>
                </a:solidFill>
                <a:latin typeface="Lucida Sans Unicode"/>
                <a:cs typeface="Lucida Sans Unicode"/>
              </a:rPr>
              <a:t>que</a:t>
            </a:r>
            <a:r>
              <a:rPr dirty="0" sz="750" spc="-4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32323"/>
                </a:solidFill>
                <a:latin typeface="Lucida Sans Unicode"/>
                <a:cs typeface="Lucida Sans Unicode"/>
              </a:rPr>
              <a:t>lie</a:t>
            </a:r>
            <a:r>
              <a:rPr dirty="0" sz="750" spc="19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14">
                <a:latin typeface="Lucida Sans Unicode"/>
                <a:cs typeface="Lucida Sans Unicode"/>
              </a:rPr>
              <a:t>com.fere</a:t>
            </a:r>
            <a:r>
              <a:rPr dirty="0" sz="750" spc="30">
                <a:latin typeface="Lucida Sans Unicode"/>
                <a:cs typeface="Lucida Sans Unicode"/>
              </a:rPr>
              <a:t> </a:t>
            </a:r>
            <a:r>
              <a:rPr dirty="0" sz="750" spc="-40">
                <a:solidFill>
                  <a:srgbClr val="1D1D1D"/>
                </a:solidFill>
                <a:latin typeface="Lucida Sans Unicode"/>
                <a:cs typeface="Lucida Sans Unicode"/>
              </a:rPr>
              <a:t>o </a:t>
            </a:r>
            <a:r>
              <a:rPr dirty="0" sz="750" spc="-65">
                <a:latin typeface="Lucida Sans Unicode"/>
                <a:cs typeface="Lucida Sans Unicode"/>
              </a:rPr>
              <a:t>art.</a:t>
            </a:r>
            <a:r>
              <a:rPr dirty="0" sz="750" spc="-25"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1F1F1F"/>
                </a:solidFill>
                <a:latin typeface="Lucida Sans Unicode"/>
                <a:cs typeface="Lucida Sans Unicode"/>
              </a:rPr>
              <a:t>8°</a:t>
            </a:r>
            <a:r>
              <a:rPr dirty="0" sz="750" spc="19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latin typeface="Lucida Sans Unicode"/>
                <a:cs typeface="Lucida Sans Unicode"/>
              </a:rPr>
              <a:t>òa </a:t>
            </a:r>
            <a:r>
              <a:rPr dirty="0" sz="750">
                <a:solidFill>
                  <a:srgbClr val="1A1A1A"/>
                </a:solidFill>
                <a:latin typeface="Lucida Sans Unicode"/>
                <a:cs typeface="Lucida Sans Unicode"/>
              </a:rPr>
              <a:t>LEI</a:t>
            </a:r>
            <a:r>
              <a:rPr dirty="0" sz="750" spc="10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N“</a:t>
            </a:r>
            <a:r>
              <a:rPr dirty="0" sz="750" spc="-70">
                <a:latin typeface="Lucida Sans Unicode"/>
                <a:cs typeface="Lucida Sans Unicode"/>
              </a:rPr>
              <a:t> </a:t>
            </a:r>
            <a:r>
              <a:rPr dirty="0" sz="750" spc="-120">
                <a:latin typeface="Lucida Sans Unicode"/>
                <a:cs typeface="Lucida Sans Unicode"/>
              </a:rPr>
              <a:t>823/’2023</a:t>
            </a:r>
            <a:r>
              <a:rPr dirty="0" sz="750" spc="45">
                <a:latin typeface="Lucida Sans Unicode"/>
                <a:cs typeface="Lucida Sans Unicode"/>
              </a:rPr>
              <a:t> </a:t>
            </a:r>
            <a:r>
              <a:rPr dirty="0" sz="750" spc="-50">
                <a:solidFill>
                  <a:srgbClr val="161616"/>
                </a:solidFill>
                <a:latin typeface="Lucida Sans Unicode"/>
                <a:cs typeface="Lucida Sans Unicode"/>
              </a:rPr>
              <a:t>datada</a:t>
            </a:r>
            <a:r>
              <a:rPr dirty="0" sz="750" spc="3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0">
                <a:latin typeface="Lucida Sans Unicode"/>
                <a:cs typeface="Lucida Sans Unicode"/>
              </a:rPr>
              <a:t>de</a:t>
            </a:r>
            <a:r>
              <a:rPr dirty="0" sz="750" spc="-40">
                <a:latin typeface="Lucida Sans Unicode"/>
                <a:cs typeface="Lucida Sans Unicode"/>
              </a:rPr>
              <a:t> </a:t>
            </a:r>
            <a:r>
              <a:rPr dirty="0" sz="750" spc="-60">
                <a:latin typeface="Lucida Sans Unicode"/>
                <a:cs typeface="Lucida Sans Unicode"/>
              </a:rPr>
              <a:t>21’12</a:t>
            </a:r>
            <a:r>
              <a:rPr dirty="0" sz="750" spc="-35">
                <a:latin typeface="Lucida Sans Unicode"/>
                <a:cs typeface="Lucida Sans Unicode"/>
              </a:rPr>
              <a:t> </a:t>
            </a:r>
            <a:r>
              <a:rPr dirty="0" sz="750" spc="-80">
                <a:solidFill>
                  <a:srgbClr val="0A0A0A"/>
                </a:solidFill>
                <a:latin typeface="Lucida Sans Unicode"/>
                <a:cs typeface="Lucida Sans Unicode"/>
              </a:rPr>
              <a:t>2ú23,</a:t>
            </a:r>
            <a:r>
              <a:rPr dirty="0" sz="750" spc="-15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95">
                <a:solidFill>
                  <a:srgbClr val="1A1A1A"/>
                </a:solidFill>
                <a:latin typeface="Lucida Sans Unicode"/>
                <a:cs typeface="Lucida Sans Unicode"/>
              </a:rPr>
              <a:t>p'ubl</a:t>
            </a:r>
            <a:r>
              <a:rPr dirty="0" sz="750" spc="-4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latin typeface="Lucida Sans Unicode"/>
                <a:cs typeface="Lucida Sans Unicode"/>
              </a:rPr>
              <a:t>cada</a:t>
            </a:r>
            <a:r>
              <a:rPr dirty="0" sz="750"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0A0A0A"/>
                </a:solidFill>
                <a:latin typeface="Lucida Sans Unicode"/>
                <a:cs typeface="Lucida Sans Unicode"/>
              </a:rPr>
              <a:t>em</a:t>
            </a:r>
            <a:r>
              <a:rPr dirty="0" sz="750" spc="150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21/12.'2023</a:t>
            </a:r>
            <a:endParaRPr sz="75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130"/>
              </a:spcBef>
            </a:pPr>
            <a:endParaRPr sz="7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</a:pPr>
            <a:r>
              <a:rPr dirty="0" u="sng" sz="700">
                <a:solidFill>
                  <a:srgbClr val="1F1F1F"/>
                </a:solidFill>
                <a:uFill>
                  <a:solidFill>
                    <a:srgbClr val="2F343B"/>
                  </a:solidFill>
                </a:uFill>
                <a:latin typeface="Lucida Sans Unicode"/>
                <a:cs typeface="Lucida Sans Unicode"/>
              </a:rPr>
              <a:t>D</a:t>
            </a:r>
            <a:r>
              <a:rPr dirty="0" u="sng" sz="700" spc="-15">
                <a:solidFill>
                  <a:srgbClr val="1F1F1F"/>
                </a:solidFill>
                <a:uFill>
                  <a:solidFill>
                    <a:srgbClr val="2F343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00">
                <a:solidFill>
                  <a:srgbClr val="232323"/>
                </a:solidFill>
                <a:uFill>
                  <a:solidFill>
                    <a:srgbClr val="2F343B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sng" sz="700" spc="120">
                <a:solidFill>
                  <a:srgbClr val="232323"/>
                </a:solidFill>
                <a:uFill>
                  <a:solidFill>
                    <a:srgbClr val="2F343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00">
                <a:solidFill>
                  <a:srgbClr val="3B3B3B"/>
                </a:solidFill>
                <a:uFill>
                  <a:solidFill>
                    <a:srgbClr val="2F343B"/>
                  </a:solidFill>
                </a:uFill>
                <a:latin typeface="Lucida Sans Unicode"/>
                <a:cs typeface="Lucida Sans Unicode"/>
              </a:rPr>
              <a:t>C</a:t>
            </a:r>
            <a:r>
              <a:rPr dirty="0" u="sng" sz="700" spc="10">
                <a:solidFill>
                  <a:srgbClr val="3B3B3B"/>
                </a:solidFill>
                <a:uFill>
                  <a:solidFill>
                    <a:srgbClr val="2F343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00" spc="50">
                <a:solidFill>
                  <a:srgbClr val="232323"/>
                </a:solidFill>
                <a:uFill>
                  <a:solidFill>
                    <a:srgbClr val="2F343B"/>
                  </a:solidFill>
                </a:uFill>
                <a:latin typeface="Lucida Sans Unicode"/>
                <a:cs typeface="Lucida Sans Unicode"/>
              </a:rPr>
              <a:t>Ñ</a:t>
            </a:r>
            <a:r>
              <a:rPr dirty="0" u="sng" sz="700" spc="-75">
                <a:solidFill>
                  <a:srgbClr val="232323"/>
                </a:solidFill>
                <a:uFill>
                  <a:solidFill>
                    <a:srgbClr val="2F343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00">
                <a:solidFill>
                  <a:srgbClr val="383838"/>
                </a:solidFill>
                <a:uFill>
                  <a:solidFill>
                    <a:srgbClr val="2F343B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sng" sz="700" spc="85">
                <a:solidFill>
                  <a:srgbClr val="383838"/>
                </a:solidFill>
                <a:uFill>
                  <a:solidFill>
                    <a:srgbClr val="2F343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00">
                <a:solidFill>
                  <a:srgbClr val="1A1A1A"/>
                </a:solidFill>
                <a:uFill>
                  <a:solidFill>
                    <a:srgbClr val="2F343B"/>
                  </a:solidFill>
                </a:uFill>
                <a:latin typeface="Lucida Sans Unicode"/>
                <a:cs typeface="Lucida Sans Unicode"/>
              </a:rPr>
              <a:t>T</a:t>
            </a:r>
            <a:r>
              <a:rPr dirty="0" u="sng" sz="700" spc="55">
                <a:solidFill>
                  <a:srgbClr val="1A1A1A"/>
                </a:solidFill>
                <a:uFill>
                  <a:solidFill>
                    <a:srgbClr val="2F343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00" spc="-25">
                <a:uFill>
                  <a:solidFill>
                    <a:srgbClr val="2F343B"/>
                  </a:solidFill>
                </a:uFill>
                <a:latin typeface="Lucida Sans Unicode"/>
                <a:cs typeface="Lucida Sans Unicode"/>
              </a:rPr>
              <a:t>A:</a:t>
            </a:r>
            <a:endParaRPr sz="7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700">
              <a:latin typeface="Lucida Sans Unicode"/>
              <a:cs typeface="Lucida Sans Unicode"/>
            </a:endParaRPr>
          </a:p>
          <a:p>
            <a:pPr marL="309245">
              <a:lnSpc>
                <a:spcPct val="100000"/>
              </a:lnSpc>
            </a:pPr>
            <a:r>
              <a:rPr dirty="0" sz="800" spc="-95">
                <a:solidFill>
                  <a:srgbClr val="161616"/>
                </a:solidFill>
                <a:latin typeface="Lucida Sans Unicode"/>
                <a:cs typeface="Lucida Sans Unicode"/>
              </a:rPr>
              <a:t>Arligo</a:t>
            </a:r>
            <a:r>
              <a:rPr dirty="0" sz="800" spc="-1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242424"/>
                </a:solidFill>
                <a:latin typeface="Lucida Sans Unicode"/>
                <a:cs typeface="Lucida Sans Unicode"/>
              </a:rPr>
              <a:t>1</a:t>
            </a:r>
            <a:r>
              <a:rPr dirty="0" sz="800" spc="-40">
                <a:solidFill>
                  <a:srgbClr val="6B6B6B"/>
                </a:solidFill>
                <a:latin typeface="Lucida Sans Unicode"/>
                <a:cs typeface="Lucida Sans Unicode"/>
              </a:rPr>
              <a:t>“</a:t>
            </a:r>
            <a:r>
              <a:rPr dirty="0" sz="800" spc="-110">
                <a:solidFill>
                  <a:srgbClr val="6B6B6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25">
                <a:solidFill>
                  <a:srgbClr val="1F1F1F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6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070707"/>
                </a:solidFill>
                <a:latin typeface="Lucida Sans Unicode"/>
                <a:cs typeface="Lucida Sans Unicode"/>
              </a:rPr>
              <a:t>Fica</a:t>
            </a:r>
            <a:r>
              <a:rPr dirty="0" sz="800" spc="30">
                <a:solidFill>
                  <a:srgbClr val="070707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0C0C0C"/>
                </a:solidFill>
                <a:latin typeface="Lucida Sans Unicode"/>
                <a:cs typeface="Lucida Sans Unicode"/>
              </a:rPr>
              <a:t>all.no</a:t>
            </a:r>
            <a:r>
              <a:rPr dirty="0" sz="800" spc="1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5">
                <a:solidFill>
                  <a:srgbClr val="0F0F0F"/>
                </a:solidFill>
                <a:latin typeface="Lucida Sans Unicode"/>
                <a:cs typeface="Lucida Sans Unicode"/>
              </a:rPr>
              <a:t>crédi*o</a:t>
            </a:r>
            <a:r>
              <a:rPr dirty="0" sz="800" spc="1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5">
                <a:latin typeface="Lucida Sans Unicode"/>
                <a:cs typeface="Lucida Sans Unicode"/>
              </a:rPr>
              <a:t>sup!ei1:eiJ!ar</a:t>
            </a:r>
            <a:r>
              <a:rPr dirty="0" sz="800">
                <a:latin typeface="Lucida Sans Unicode"/>
                <a:cs typeface="Lucida Sans Unicode"/>
              </a:rPr>
              <a:t> </a:t>
            </a:r>
            <a:r>
              <a:rPr dirty="0" sz="800" spc="-40">
                <a:latin typeface="Lucida Sans Unicode"/>
                <a:cs typeface="Lucida Sans Unicode"/>
              </a:rPr>
              <a:t>as</a:t>
            </a:r>
            <a:r>
              <a:rPr dirty="0" sz="800" spc="-50">
                <a:latin typeface="Lucida Sans Unicode"/>
                <a:cs typeface="Lucida Sans Unicode"/>
              </a:rPr>
              <a:t> </a:t>
            </a:r>
            <a:r>
              <a:rPr dirty="0" sz="800" spc="-100">
                <a:latin typeface="Lucida Sans Unicode"/>
                <a:cs typeface="Lucida Sans Unicode"/>
              </a:rPr>
              <a:t>s-</a:t>
            </a:r>
            <a:r>
              <a:rPr dirty="0" sz="800" spc="-75">
                <a:latin typeface="Lucida Sans Unicode"/>
                <a:cs typeface="Lucida Sans Unicode"/>
              </a:rPr>
              <a:t>griintes</a:t>
            </a:r>
            <a:r>
              <a:rPr dirty="0" sz="800" spc="65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dctações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88029" y="4394525"/>
            <a:ext cx="2496185" cy="356235"/>
          </a:xfrm>
          <a:prstGeom prst="rect">
            <a:avLst/>
          </a:prstGeom>
        </p:spPr>
        <p:txBody>
          <a:bodyPr wrap="square" lIns="0" tIns="444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dirty="0" u="sng" sz="750" spc="-10">
                <a:uFill>
                  <a:solidFill>
                    <a:srgbClr val="28282B"/>
                  </a:solidFill>
                </a:uFill>
                <a:latin typeface="Lucida Sans Unicode"/>
                <a:cs typeface="Lucida Sans Unicode"/>
              </a:rPr>
              <a:t>Dotações</a:t>
            </a:r>
            <a:r>
              <a:rPr dirty="0" u="sng" sz="750" spc="-25">
                <a:uFill>
                  <a:solidFill>
                    <a:srgbClr val="28282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 spc="-10">
                <a:uFill>
                  <a:solidFill>
                    <a:srgbClr val="28282B"/>
                  </a:solidFill>
                </a:uFill>
                <a:latin typeface="Lucida Sans Unicode"/>
                <a:cs typeface="Lucida Sans Unicode"/>
              </a:rPr>
              <a:t>Suplementadas</a:t>
            </a:r>
            <a:r>
              <a:rPr dirty="0" u="sng" sz="750" spc="500">
                <a:uFill>
                  <a:solidFill>
                    <a:srgbClr val="28282B"/>
                  </a:solidFill>
                </a:uFill>
                <a:latin typeface="Lucida Sans Unicode"/>
                <a:cs typeface="Lucida Sans Unicode"/>
              </a:rPr>
              <a:t> </a:t>
            </a:r>
            <a:endParaRPr sz="750">
              <a:latin typeface="Lucida Sans Unicode"/>
              <a:cs typeface="Lucida Sans Unicode"/>
            </a:endParaRPr>
          </a:p>
          <a:p>
            <a:pPr marL="55880">
              <a:lnSpc>
                <a:spcPct val="100000"/>
              </a:lnSpc>
              <a:spcBef>
                <a:spcPts val="315"/>
              </a:spcBef>
            </a:pPr>
            <a:r>
              <a:rPr dirty="0" sz="950">
                <a:latin typeface="Lucida Sans Unicode"/>
                <a:cs typeface="Lucida Sans Unicode"/>
              </a:rPr>
              <a:t>PREFEITURA</a:t>
            </a:r>
            <a:r>
              <a:rPr dirty="0" sz="950" spc="125">
                <a:latin typeface="Lucida Sans Unicode"/>
                <a:cs typeface="Lucida Sans Unicode"/>
              </a:rPr>
              <a:t> </a:t>
            </a:r>
            <a:r>
              <a:rPr dirty="0" sz="950">
                <a:latin typeface="Lucida Sans Unicode"/>
                <a:cs typeface="Lucida Sans Unicode"/>
              </a:rPr>
              <a:t>MUNICIPAL</a:t>
            </a:r>
            <a:r>
              <a:rPr dirty="0" sz="950" spc="110">
                <a:latin typeface="Lucida Sans Unicode"/>
                <a:cs typeface="Lucida Sans Unicode"/>
              </a:rPr>
              <a:t> </a:t>
            </a:r>
            <a:r>
              <a:rPr dirty="0" sz="950">
                <a:latin typeface="Lucida Sans Unicode"/>
                <a:cs typeface="Lucida Sans Unicode"/>
              </a:rPr>
              <a:t>DE</a:t>
            </a:r>
            <a:r>
              <a:rPr dirty="0" sz="950" spc="120">
                <a:latin typeface="Lucida Sans Unicode"/>
                <a:cs typeface="Lucida Sans Unicode"/>
              </a:rPr>
              <a:t> </a:t>
            </a:r>
            <a:r>
              <a:rPr dirty="0" sz="950" spc="-10">
                <a:latin typeface="Lucida Sans Unicode"/>
                <a:cs typeface="Lucida Sans Unicode"/>
              </a:rPr>
              <a:t>SEROPEDICA</a:t>
            </a:r>
            <a:endParaRPr sz="950">
              <a:latin typeface="Lucida Sans Unicode"/>
              <a:cs typeface="Lucida Sans Unicode"/>
            </a:endParaRPr>
          </a:p>
        </p:txBody>
      </p:sp>
      <p:graphicFrame>
        <p:nvGraphicFramePr>
          <p:cNvPr id="8" name="object 8" descr=""/>
          <p:cNvGraphicFramePr>
            <a:graphicFrameLocks noGrp="1"/>
          </p:cNvGraphicFramePr>
          <p:nvPr/>
        </p:nvGraphicFramePr>
        <p:xfrm>
          <a:off x="782639" y="4770660"/>
          <a:ext cx="6099175" cy="9086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80720"/>
                <a:gridCol w="4690110"/>
                <a:gridCol w="652779"/>
              </a:tblGrid>
              <a:tr h="138430">
                <a:tc>
                  <a:txBody>
                    <a:bodyPr/>
                    <a:lstStyle/>
                    <a:p>
                      <a:pPr marL="33020">
                        <a:lnSpc>
                          <a:spcPts val="855"/>
                        </a:lnSpc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01.05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ts val="855"/>
                        </a:lnSpc>
                      </a:pPr>
                      <a:r>
                        <a:rPr dirty="0" sz="750" spc="-55">
                          <a:latin typeface="Lucida Sans Unicode"/>
                          <a:cs typeface="Lucida Sans Unicode"/>
                        </a:rPr>
                        <a:t>S</a:t>
                      </a:r>
                      <a:r>
                        <a:rPr dirty="0" sz="750" spc="-7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ecretária</a:t>
                      </a:r>
                      <a:r>
                        <a:rPr dirty="0" sz="75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sz="75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-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Planejamento</a:t>
                      </a:r>
                      <a:r>
                        <a:rPr dirty="0" sz="75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750" spc="-7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Desenvolvimento</a:t>
                      </a:r>
                      <a:r>
                        <a:rPr dirty="0" sz="750" spc="-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Sustentável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25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10">
                          <a:solidFill>
                            <a:srgbClr val="080808"/>
                          </a:solidFill>
                          <a:latin typeface="Lucida Sans Unicode"/>
                          <a:cs typeface="Lucida Sans Unicode"/>
                        </a:rPr>
                        <a:t>2.7^9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85">
                          <a:latin typeface="Lucida Sans Unicode"/>
                          <a:cs typeface="Lucida Sans Unicode"/>
                        </a:rPr>
                        <a:t>Ł.1anutencäo</a:t>
                      </a:r>
                      <a:r>
                        <a:rPr dirty="0" sz="750" spc="10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°.</a:t>
                      </a:r>
                      <a:r>
                        <a:rPr dirty="0" sz="75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45">
                          <a:latin typeface="Lucida Sans Unicode"/>
                          <a:cs typeface="Lucida Sans Unicode"/>
                        </a:rPr>
                        <a:t>Gperacìonaïizaçõo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45">
                          <a:latin typeface="Lucida Sans Unicode"/>
                          <a:cs typeface="Lucida Sans Unicode"/>
                        </a:rPr>
                        <a:t>das</a:t>
                      </a:r>
                      <a:r>
                        <a:rPr dirty="0" sz="75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0">
                          <a:latin typeface="Lucida Sans Unicode"/>
                          <a:cs typeface="Lucida Sans Unicode"/>
                        </a:rPr>
                        <a:t>Unidaces</a:t>
                      </a:r>
                      <a:r>
                        <a:rPr dirty="0" sz="750" spc="6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Adrn:nistrativas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86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5938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20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3.3..9.0.30.03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145"/>
                        </a:spcBef>
                        <a:tabLst>
                          <a:tab pos="3069590" algn="l"/>
                        </a:tabLst>
                      </a:pPr>
                      <a:r>
                        <a:rPr dirty="0" sz="750">
                          <a:latin typeface="Lucida Sans Unicode"/>
                          <a:cs typeface="Lucida Sans Unicode"/>
                        </a:rPr>
                        <a:t>OUTÑOS</a:t>
                      </a:r>
                      <a:r>
                        <a:rPr dirty="0" sz="750" spc="254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1ATERIA!S</a:t>
                      </a:r>
                      <a:r>
                        <a:rPr dirty="0" sz="75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C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ONSUMO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750" spc="-8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Out•os</a:t>
                      </a:r>
                      <a:r>
                        <a:rPr dirty="0" sz="750" spc="-2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0">
                          <a:latin typeface="Lucida Sans Unicode"/>
                          <a:cs typeface="Lucida Sans Unicode"/>
                        </a:rPr>
                        <a:t>Rccursos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ûâo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8.000.û0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</a:tr>
              <a:tr h="162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1366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5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75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7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750" spc="-3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75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RS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8.000,00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320"/>
                </a:tc>
              </a:tr>
              <a:tr h="1568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1683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50"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75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750" spc="1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8.000,00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1590"/>
                </a:tc>
              </a:tr>
              <a:tr h="1289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984500">
                        <a:lnSpc>
                          <a:spcPts val="810"/>
                        </a:lnSpc>
                        <a:spcBef>
                          <a:spcPts val="110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Valor</a:t>
                      </a:r>
                      <a:r>
                        <a:rPr dirty="0" sz="75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Suplementado</a:t>
                      </a:r>
                      <a:r>
                        <a:rPr dirty="0" sz="75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10"/>
                        </a:lnSpc>
                        <a:spcBef>
                          <a:spcPts val="110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8.000,00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</a:tr>
            </a:tbl>
          </a:graphicData>
        </a:graphic>
      </p:graphicFrame>
      <p:sp>
        <p:nvSpPr>
          <p:cNvPr id="9" name="object 9" descr=""/>
          <p:cNvSpPr txBox="1"/>
          <p:nvPr/>
        </p:nvSpPr>
        <p:spPr>
          <a:xfrm>
            <a:off x="1116344" y="5733162"/>
            <a:ext cx="5527675" cy="2724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90">
                <a:solidFill>
                  <a:srgbClr val="0A0A0A"/>
                </a:solidFill>
                <a:latin typeface="Lucida Sans Unicode"/>
                <a:cs typeface="Lucida Sans Unicode"/>
              </a:rPr>
              <a:t>Anigo</a:t>
            </a:r>
            <a:r>
              <a:rPr dirty="0" sz="800" spc="-20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0C0C0C"/>
                </a:solidFill>
                <a:latin typeface="Lucida Sans Unicode"/>
                <a:cs typeface="Lucida Sans Unicode"/>
              </a:rPr>
              <a:t>2”</a:t>
            </a:r>
            <a:r>
              <a:rPr dirty="0" sz="800" spc="-5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0">
                <a:solidFill>
                  <a:srgbClr val="3F3F3F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-25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262626"/>
                </a:solidFill>
                <a:latin typeface="Lucida Sans Unicode"/>
                <a:cs typeface="Lucida Sans Unicode"/>
              </a:rPr>
              <a:t>As</a:t>
            </a:r>
            <a:r>
              <a:rPr dirty="0" sz="800" spc="-2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dEspesas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 spc="-80">
                <a:solidFill>
                  <a:srgbClr val="1A1A1A"/>
                </a:solidFill>
                <a:latin typeface="Lucida Sans Unicode"/>
                <a:cs typeface="Lucida Sans Unicode"/>
              </a:rPr>
              <a:t>desorrentes</a:t>
            </a:r>
            <a:r>
              <a:rPr dirty="0" sz="800" spc="1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0">
                <a:solidFill>
                  <a:srgbClr val="0C0C0C"/>
                </a:solidFill>
                <a:latin typeface="Lucida Sans Unicode"/>
                <a:cs typeface="Lucida Sans Unicode"/>
              </a:rPr>
              <a:t>da</a:t>
            </a:r>
            <a:r>
              <a:rPr dirty="0" sz="800" spc="25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0">
                <a:latin typeface="Lucida Sans Unicode"/>
                <a:cs typeface="Lucida Sans Unicode"/>
              </a:rPr>
              <a:t>abertura</a:t>
            </a:r>
            <a:r>
              <a:rPr dirty="0" sz="800" spc="100">
                <a:latin typeface="Lucida Sans Unicode"/>
                <a:cs typeface="Lucida Sans Unicode"/>
              </a:rPr>
              <a:t> </a:t>
            </a:r>
            <a:r>
              <a:rPr dirty="0" sz="800" spc="-180">
                <a:solidFill>
                  <a:srgbClr val="0A0A0A"/>
                </a:solidFill>
                <a:latin typeface="Lucida Sans Unicode"/>
                <a:cs typeface="Lucida Sans Unicode"/>
              </a:rPr>
              <a:t>Òo</a:t>
            </a:r>
            <a:r>
              <a:rPr dirty="0" sz="800" spc="50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5">
                <a:latin typeface="Lucida Sans Unicode"/>
                <a:cs typeface="Lucida Sans Unicode"/>
              </a:rPr>
              <a:t>oresente</a:t>
            </a:r>
            <a:r>
              <a:rPr dirty="0" sz="800" spc="55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c</a:t>
            </a:r>
            <a:r>
              <a:rPr dirty="0" sz="800" spc="15">
                <a:latin typeface="Lucida Sans Unicode"/>
                <a:cs typeface="Lucida Sans Unicode"/>
              </a:rPr>
              <a:t> </a:t>
            </a:r>
            <a:r>
              <a:rPr dirty="0" sz="800" spc="-90">
                <a:latin typeface="Lucida Sans Unicode"/>
                <a:cs typeface="Lucida Sans Unicode"/>
              </a:rPr>
              <a:t>édito</a:t>
            </a:r>
            <a:r>
              <a:rPr dirty="0" sz="800" spc="-30">
                <a:latin typeface="Lucida Sans Unicode"/>
                <a:cs typeface="Lucida Sans Unicode"/>
              </a:rPr>
              <a:t> </a:t>
            </a:r>
            <a:r>
              <a:rPr dirty="0" sz="800" spc="-90">
                <a:latin typeface="Lucida Sans Unicode"/>
                <a:cs typeface="Lucida Sans Unicode"/>
              </a:rPr>
              <a:t>suolementar.</a:t>
            </a:r>
            <a:r>
              <a:rPr dirty="0" sz="800" spc="4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s.rác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 spc="-85">
                <a:latin typeface="Lucida Sans Unicode"/>
                <a:cs typeface="Lucida Sans Unicode"/>
              </a:rPr>
              <a:t>cobertas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 spc="-105">
                <a:solidFill>
                  <a:srgbClr val="111111"/>
                </a:solidFill>
                <a:latin typeface="Lucida Sans Unicode"/>
                <a:cs typeface="Lucida Sans Unicode"/>
              </a:rPr>
              <a:t>com</a:t>
            </a:r>
            <a:r>
              <a:rPr dirty="0" sz="800" spc="-2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5">
                <a:solidFill>
                  <a:srgbClr val="181818"/>
                </a:solidFill>
                <a:latin typeface="Lucida Sans Unicode"/>
                <a:cs typeface="Lucida Sans Unicode"/>
              </a:rPr>
              <a:t>recursos</a:t>
            </a:r>
            <a:r>
              <a:rPr dirty="0" sz="800" spc="2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de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 spc="-95">
                <a:latin typeface="Lucida Sans Unicode"/>
                <a:cs typeface="Lucida Sans Unicode"/>
              </a:rPr>
              <a:t>que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 spc="-140">
                <a:latin typeface="Lucida Sans Unicode"/>
                <a:cs typeface="Lucida Sans Unicode"/>
              </a:rPr>
              <a:t>mata</a:t>
            </a:r>
            <a:r>
              <a:rPr dirty="0" sz="800" spc="80">
                <a:latin typeface="Lucida Sans Unicode"/>
                <a:cs typeface="Lucida Sans Unicode"/>
              </a:rPr>
              <a:t> </a:t>
            </a:r>
            <a:r>
              <a:rPr dirty="0" sz="800" spc="-100">
                <a:solidFill>
                  <a:srgbClr val="2A2A2A"/>
                </a:solidFill>
                <a:latin typeface="Lucida Sans Unicode"/>
                <a:cs typeface="Lucida Sans Unicode"/>
              </a:rPr>
              <a:t>o</a:t>
            </a:r>
            <a:r>
              <a:rPr dirty="0" sz="800" spc="-2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Aüigo</a:t>
            </a:r>
            <a:endParaRPr sz="800">
              <a:latin typeface="Lucida Sans Unicode"/>
              <a:cs typeface="Lucida Sans Unicode"/>
            </a:endParaRPr>
          </a:p>
          <a:p>
            <a:pPr marL="443230">
              <a:lnSpc>
                <a:spcPct val="100000"/>
              </a:lnSpc>
              <a:spcBef>
                <a:spcPts val="20"/>
              </a:spcBef>
            </a:pPr>
            <a:r>
              <a:rPr dirty="0" sz="800" spc="-85">
                <a:solidFill>
                  <a:srgbClr val="383838"/>
                </a:solidFill>
                <a:latin typeface="Lucida Sans Unicode"/>
                <a:cs typeface="Lucida Sans Unicode"/>
              </a:rPr>
              <a:t>^3</a:t>
            </a:r>
            <a:r>
              <a:rPr dirty="0" sz="800" spc="-95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5">
                <a:latin typeface="Lucida Sans Unicode"/>
                <a:cs typeface="Lucida Sans Unicode"/>
              </a:rPr>
              <a:t>parágrafo</a:t>
            </a:r>
            <a:r>
              <a:rPr dirty="0" sz="800" spc="30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1</a:t>
            </a:r>
            <a:r>
              <a:rPr dirty="0" sz="800">
                <a:solidFill>
                  <a:srgbClr val="606060"/>
                </a:solidFill>
                <a:latin typeface="Lucida Sans Unicode"/>
                <a:cs typeface="Lucida Sans Unicode"/>
              </a:rPr>
              <a:t>'</a:t>
            </a:r>
            <a:r>
              <a:rPr dirty="0" sz="800" spc="10">
                <a:solidFill>
                  <a:srgbClr val="606060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60">
                <a:solidFill>
                  <a:srgbClr val="2B2B2B"/>
                </a:solidFill>
                <a:latin typeface="Lucida Sans Unicode"/>
                <a:cs typeface="Lucida Sans Unicode"/>
              </a:rPr>
              <a:t>Òa</a:t>
            </a:r>
            <a:r>
              <a:rPr dirty="0" sz="800" spc="5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1C1C1C"/>
                </a:solidFill>
                <a:latin typeface="Lucida Sans Unicode"/>
                <a:cs typeface="Lucida Sans Unicode"/>
              </a:rPr>
              <a:t>Lei</a:t>
            </a:r>
            <a:r>
              <a:rPr dirty="0" sz="800" spc="-5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Federal</a:t>
            </a:r>
            <a:r>
              <a:rPr dirty="0" sz="800" spc="-2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N'</a:t>
            </a:r>
            <a:r>
              <a:rPr dirty="0" sz="800" spc="90">
                <a:latin typeface="Lucida Sans Unicode"/>
                <a:cs typeface="Lucida Sans Unicode"/>
              </a:rPr>
              <a:t> </a:t>
            </a:r>
            <a:r>
              <a:rPr dirty="0" sz="800" spc="-114">
                <a:latin typeface="Lucida Sans Unicode"/>
                <a:cs typeface="Lucida Sans Unicode"/>
              </a:rPr>
              <a:t>4.320/64,</a:t>
            </a:r>
            <a:r>
              <a:rPr dirty="0" sz="800" spc="40"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lnciso</a:t>
            </a:r>
            <a:r>
              <a:rPr dirty="0" sz="800" spc="30"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III.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931893" y="6062250"/>
            <a:ext cx="1524000" cy="3606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18770" marR="5080" indent="-306705">
              <a:lnSpc>
                <a:spcPct val="137500"/>
              </a:lnSpc>
              <a:spcBef>
                <a:spcPts val="100"/>
              </a:spcBef>
            </a:pPr>
            <a:r>
              <a:rPr dirty="0" sz="800">
                <a:solidFill>
                  <a:srgbClr val="0C0C0C"/>
                </a:solidFill>
                <a:latin typeface="Calibri"/>
                <a:cs typeface="Calibri"/>
              </a:rPr>
              <a:t>lnciso</a:t>
            </a:r>
            <a:r>
              <a:rPr dirty="0" sz="800" spc="305">
                <a:solidFill>
                  <a:srgbClr val="0C0C0C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282828"/>
                </a:solidFill>
                <a:latin typeface="Calibri"/>
                <a:cs typeface="Calibri"/>
              </a:rPr>
              <a:t>II</a:t>
            </a:r>
            <a:r>
              <a:rPr dirty="0" sz="800" spc="65">
                <a:solidFill>
                  <a:srgbClr val="282828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3A3A3A"/>
                </a:solidFill>
                <a:latin typeface="Calibri"/>
                <a:cs typeface="Calibri"/>
              </a:rPr>
              <a:t>-</a:t>
            </a:r>
            <a:r>
              <a:rPr dirty="0" sz="800" spc="2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Exoesso</a:t>
            </a:r>
            <a:r>
              <a:rPr dirty="0" sz="800" spc="8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de</a:t>
            </a:r>
            <a:r>
              <a:rPr dirty="0" sz="800" spc="4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Arrecadação: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2A2A2A"/>
                </a:solidFill>
                <a:latin typeface="Calibri"/>
                <a:cs typeface="Calibri"/>
              </a:rPr>
              <a:t>III</a:t>
            </a:r>
            <a:r>
              <a:rPr dirty="0" sz="800" spc="-10">
                <a:solidFill>
                  <a:srgbClr val="2A2A2A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1A1A1A"/>
                </a:solidFill>
                <a:latin typeface="Calibri"/>
                <a:cs typeface="Calibri"/>
              </a:rPr>
              <a:t>-</a:t>
            </a:r>
            <a:r>
              <a:rPr dirty="0" sz="800" spc="2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Anulaçao</a:t>
            </a:r>
            <a:r>
              <a:rPr dirty="0" sz="800" spc="50"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080808"/>
                </a:solidFill>
                <a:latin typeface="Calibri"/>
                <a:cs typeface="Calibri"/>
              </a:rPr>
              <a:t>de</a:t>
            </a:r>
            <a:r>
              <a:rPr dirty="0" sz="800" spc="20">
                <a:solidFill>
                  <a:srgbClr val="080808"/>
                </a:solidFill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Do\açâo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697165" y="6399534"/>
            <a:ext cx="2493010" cy="356235"/>
          </a:xfrm>
          <a:prstGeom prst="rect">
            <a:avLst/>
          </a:prstGeom>
        </p:spPr>
        <p:txBody>
          <a:bodyPr wrap="square" lIns="0" tIns="444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dirty="0" u="sng" sz="750" spc="-35">
                <a:solidFill>
                  <a:srgbClr val="0F0F0F"/>
                </a:solidFill>
                <a:uFill>
                  <a:solidFill>
                    <a:srgbClr val="2F3438"/>
                  </a:solidFill>
                </a:uFill>
                <a:latin typeface="Lucida Sans Unicode"/>
                <a:cs typeface="Lucida Sans Unicode"/>
              </a:rPr>
              <a:t>Dotaç</a:t>
            </a:r>
            <a:r>
              <a:rPr dirty="0" u="sng" sz="750" spc="-165">
                <a:solidFill>
                  <a:srgbClr val="0F0F0F"/>
                </a:solidFill>
                <a:uFill>
                  <a:solidFill>
                    <a:srgbClr val="2F343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>
                <a:uFill>
                  <a:solidFill>
                    <a:srgbClr val="2F3438"/>
                  </a:solidFill>
                </a:uFill>
                <a:latin typeface="Lucida Sans Unicode"/>
                <a:cs typeface="Lucida Sans Unicode"/>
              </a:rPr>
              <a:t>öes</a:t>
            </a:r>
            <a:r>
              <a:rPr dirty="0" u="sng" sz="750" spc="25">
                <a:uFill>
                  <a:solidFill>
                    <a:srgbClr val="2F343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 spc="-10">
                <a:uFill>
                  <a:solidFill>
                    <a:srgbClr val="2F3438"/>
                  </a:solidFill>
                </a:uFill>
                <a:latin typeface="Lucida Sans Unicode"/>
                <a:cs typeface="Lucida Sans Unicode"/>
              </a:rPr>
              <a:t>Anuladas</a:t>
            </a:r>
            <a:endParaRPr sz="750">
              <a:latin typeface="Lucida Sans Unicode"/>
              <a:cs typeface="Lucida Sans Unicode"/>
            </a:endParaRPr>
          </a:p>
          <a:p>
            <a:pPr marL="55880">
              <a:lnSpc>
                <a:spcPct val="100000"/>
              </a:lnSpc>
              <a:spcBef>
                <a:spcPts val="315"/>
              </a:spcBef>
            </a:pPr>
            <a:r>
              <a:rPr dirty="0" sz="950">
                <a:latin typeface="Lucida Sans Unicode"/>
                <a:cs typeface="Lucida Sans Unicode"/>
              </a:rPr>
              <a:t>PREFEITURA</a:t>
            </a:r>
            <a:r>
              <a:rPr dirty="0" sz="950" spc="135">
                <a:latin typeface="Lucida Sans Unicode"/>
                <a:cs typeface="Lucida Sans Unicode"/>
              </a:rPr>
              <a:t> </a:t>
            </a:r>
            <a:r>
              <a:rPr dirty="0" sz="950">
                <a:latin typeface="Lucida Sans Unicode"/>
                <a:cs typeface="Lucida Sans Unicode"/>
              </a:rPr>
              <a:t>MUNICIPAL</a:t>
            </a:r>
            <a:r>
              <a:rPr dirty="0" sz="950" spc="125">
                <a:latin typeface="Lucida Sans Unicode"/>
                <a:cs typeface="Lucida Sans Unicode"/>
              </a:rPr>
              <a:t> </a:t>
            </a:r>
            <a:r>
              <a:rPr dirty="0" sz="950">
                <a:solidFill>
                  <a:srgbClr val="0A0A0A"/>
                </a:solidFill>
                <a:latin typeface="Lucida Sans Unicode"/>
                <a:cs typeface="Lucida Sans Unicode"/>
              </a:rPr>
              <a:t>DE</a:t>
            </a:r>
            <a:r>
              <a:rPr dirty="0" sz="950" spc="75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950" spc="-10">
                <a:latin typeface="Lucida Sans Unicode"/>
                <a:cs typeface="Lucida Sans Unicode"/>
              </a:rPr>
              <a:t>SEROPEDICA</a:t>
            </a:r>
            <a:endParaRPr sz="950">
              <a:latin typeface="Lucida Sans Unicode"/>
              <a:cs typeface="Lucida Sans Unicode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3934551" y="6057934"/>
            <a:ext cx="502284" cy="3606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6510" marR="5080" indent="-4445">
              <a:lnSpc>
                <a:spcPct val="146600"/>
              </a:lnSpc>
              <a:spcBef>
                <a:spcPts val="100"/>
              </a:spcBef>
            </a:pPr>
            <a:r>
              <a:rPr dirty="0" sz="750" spc="-65">
                <a:latin typeface="Lucida Sans Unicode"/>
                <a:cs typeface="Lucida Sans Unicode"/>
              </a:rPr>
              <a:t>R$8.000.00</a:t>
            </a:r>
            <a:r>
              <a:rPr dirty="0" sz="750" spc="-20">
                <a:latin typeface="Lucida Sans Unicode"/>
                <a:cs typeface="Lucida Sans Unicode"/>
              </a:rPr>
              <a:t> S8.000.0G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3071205" y="9530133"/>
            <a:ext cx="27622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100">
                <a:solidFill>
                  <a:srgbClr val="1A1A1A"/>
                </a:solidFill>
                <a:latin typeface="Lucida Sans Unicode"/>
                <a:cs typeface="Lucida Sans Unicode"/>
              </a:rPr>
              <a:t>s-</a:t>
            </a:r>
            <a:r>
              <a:rPr dirty="0" sz="750" spc="-65">
                <a:solidFill>
                  <a:srgbClr val="1A1A1A"/>
                </a:solidFill>
                <a:latin typeface="Lucida Sans Unicode"/>
                <a:cs typeface="Lucida Sans Unicode"/>
              </a:rPr>
              <a:t>•.'rx</a:t>
            </a:r>
            <a:endParaRPr sz="750">
              <a:latin typeface="Lucida Sans Unicode"/>
              <a:cs typeface="Lucida Sans Unicode"/>
            </a:endParaRPr>
          </a:p>
        </p:txBody>
      </p:sp>
      <p:graphicFrame>
        <p:nvGraphicFramePr>
          <p:cNvPr id="14" name="object 14" descr=""/>
          <p:cNvGraphicFramePr>
            <a:graphicFrameLocks noGrp="1"/>
          </p:cNvGraphicFramePr>
          <p:nvPr/>
        </p:nvGraphicFramePr>
        <p:xfrm>
          <a:off x="679150" y="6775541"/>
          <a:ext cx="6243955" cy="276796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99465"/>
                <a:gridCol w="4458970"/>
                <a:gridCol w="908685"/>
              </a:tblGrid>
              <a:tr h="297180">
                <a:tc>
                  <a:txBody>
                    <a:bodyPr/>
                    <a:lstStyle/>
                    <a:p>
                      <a:pPr marL="146050">
                        <a:lnSpc>
                          <a:spcPts val="800"/>
                        </a:lnSpc>
                      </a:pPr>
                      <a:r>
                        <a:rPr dirty="0" sz="700" spc="-10">
                          <a:latin typeface="Lucida Sans Unicode"/>
                          <a:cs typeface="Lucida Sans Unicode"/>
                        </a:rPr>
                        <a:t>01.05</a:t>
                      </a:r>
                      <a:endParaRPr sz="700">
                        <a:latin typeface="Lucida Sans Unicode"/>
                        <a:cs typeface="Lucida Sans Unicode"/>
                      </a:endParaRPr>
                    </a:p>
                    <a:p>
                      <a:pPr marL="144145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dirty="0" sz="750" spc="-10">
                          <a:solidFill>
                            <a:srgbClr val="080808"/>
                          </a:solidFill>
                          <a:latin typeface="Lucida Sans Unicode"/>
                          <a:cs typeface="Lucida Sans Unicode"/>
                        </a:rPr>
                        <a:t>2.5G2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ts val="800"/>
                        </a:lnSpc>
                      </a:pPr>
                      <a:r>
                        <a:rPr dirty="0" sz="700">
                          <a:latin typeface="Lucida Sans Unicode"/>
                          <a:cs typeface="Lucida Sans Unicode"/>
                        </a:rPr>
                        <a:t>Secretária</a:t>
                      </a:r>
                      <a:r>
                        <a:rPr dirty="0" sz="700" spc="17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sz="700" spc="9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00" spc="4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latin typeface="Lucida Sans Unicode"/>
                          <a:cs typeface="Lucida Sans Unicode"/>
                        </a:rPr>
                        <a:t>P</a:t>
                      </a:r>
                      <a:r>
                        <a:rPr dirty="0" sz="700" spc="-1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latin typeface="Lucida Sans Unicode"/>
                          <a:cs typeface="Lucida Sans Unicode"/>
                        </a:rPr>
                        <a:t>lanejamento</a:t>
                      </a:r>
                      <a:r>
                        <a:rPr dirty="0" sz="700" spc="114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700" spc="3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latin typeface="Lucida Sans Unicode"/>
                          <a:cs typeface="Lucida Sans Unicode"/>
                        </a:rPr>
                        <a:t>Desenvolvimento</a:t>
                      </a:r>
                      <a:r>
                        <a:rPr dirty="0" sz="700" spc="8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10">
                          <a:latin typeface="Lucida Sans Unicode"/>
                          <a:cs typeface="Lucida Sans Unicode"/>
                        </a:rPr>
                        <a:t>Sustentável</a:t>
                      </a:r>
                      <a:endParaRPr sz="700">
                        <a:latin typeface="Lucida Sans Unicode"/>
                        <a:cs typeface="Lucida Sans Unicode"/>
                      </a:endParaRPr>
                    </a:p>
                    <a:p>
                      <a:pPr marL="87630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dirty="0" sz="750" spc="-40">
                          <a:latin typeface="Lucida Sans Unicode"/>
                          <a:cs typeface="Lucida Sans Unicode"/>
                        </a:rPr>
                        <a:t>Oesenvo'vimenio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750" spc="-6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5">
                          <a:latin typeface="Lucida Sans Unicode"/>
                          <a:cs typeface="Lucida Sans Unicode"/>
                        </a:rPr>
                        <a:t>Promocác</a:t>
                      </a:r>
                      <a:r>
                        <a:rPr dirty="0" sz="75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óc</a:t>
                      </a:r>
                      <a:r>
                        <a:rPr dirty="0" sz="750" spc="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Turismo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3195">
                <a:tc>
                  <a:txBody>
                    <a:bodyPr/>
                    <a:lstStyle/>
                    <a:p>
                      <a:pPr marL="14986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*.</a:t>
                      </a:r>
                      <a:r>
                        <a:rPr dirty="0" sz="800" spc="-2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3.9.G.30.G3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30"/>
                        </a:spcBef>
                        <a:tabLst>
                          <a:tab pos="3062605" algn="l"/>
                        </a:tabLst>
                      </a:pPr>
                      <a:r>
                        <a:rPr dirty="0" sz="800">
                          <a:latin typeface="Lucida Sans Unicode"/>
                          <a:cs typeface="Lucida Sans Unicode"/>
                        </a:rPr>
                        <a:t>OUT?OS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MATERIALS</a:t>
                      </a:r>
                      <a:r>
                        <a:rPr dirty="0" sz="800" spc="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2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CONSUi\IO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00" spc="-90">
                          <a:latin typeface="Lucida Sans Unicode"/>
                          <a:cs typeface="Lucida Sans Unicode"/>
                        </a:rPr>
                        <a:t>Convên!os</a:t>
                      </a:r>
                      <a:r>
                        <a:rPr dirty="0" sz="800" spc="7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2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-2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Uniãc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r" marR="5778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latin typeface="Courier New"/>
                          <a:cs typeface="Courier New"/>
                        </a:rPr>
                        <a:t>5†0,00</a:t>
                      </a:r>
                      <a:endParaRPr sz="800">
                        <a:latin typeface="Courier New"/>
                        <a:cs typeface="Courier New"/>
                      </a:endParaRPr>
                    </a:p>
                  </a:txBody>
                  <a:tcPr marL="0" marR="0" marB="0" marT="13335"/>
                </a:tc>
              </a:tr>
              <a:tr h="161925">
                <a:tc>
                  <a:txBody>
                    <a:bodyPr/>
                    <a:lstStyle/>
                    <a:p>
                      <a:pPr marL="14541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 spc="-7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3.</a:t>
                      </a:r>
                      <a:r>
                        <a:rPr dirty="0" sz="750" spc="-70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3.9.0.3o.0</a:t>
                      </a:r>
                      <a:r>
                        <a:rPr dirty="0" sz="750" spc="5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15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1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90"/>
                        </a:spcBef>
                        <a:tabLst>
                          <a:tab pos="3062605" algn="l"/>
                        </a:tabLst>
                      </a:pPr>
                      <a:r>
                        <a:rPr dirty="0" sz="750">
                          <a:latin typeface="Lucida Sans Unicode"/>
                          <a:cs typeface="Lucida Sans Unicode"/>
                        </a:rPr>
                        <a:t>OUTÜOS</a:t>
                      </a:r>
                      <a:r>
                        <a:rPr dirty="0" sz="750" spc="114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SER‘7IGOS</a:t>
                      </a:r>
                      <a:r>
                        <a:rPr dirty="0" sz="750" spc="6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TE</a:t>
                      </a:r>
                      <a:r>
                        <a:rPr dirty="0" sz="750" spc="-1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RCE</a:t>
                      </a:r>
                      <a:r>
                        <a:rPr dirty="0" sz="750" spc="-1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IROS</a:t>
                      </a:r>
                      <a:r>
                        <a:rPr dirty="0" sz="75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0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750" spc="10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FİSICA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00" spc="-65">
                          <a:latin typeface="Lucida Sans Unicode"/>
                          <a:cs typeface="Lucida Sans Unicode"/>
                        </a:rPr>
                        <a:t>Ccnvênios</a:t>
                      </a:r>
                      <a:r>
                        <a:rPr dirty="0" sz="80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-35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Urâc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 marR="5778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00" spc="-10">
                          <a:latin typeface="Courier New"/>
                          <a:cs typeface="Courier New"/>
                        </a:rPr>
                        <a:t>5G0,00</a:t>
                      </a:r>
                      <a:endParaRPr sz="800">
                        <a:latin typeface="Courier New"/>
                        <a:cs typeface="Courier New"/>
                      </a:endParaRPr>
                    </a:p>
                  </a:txBody>
                  <a:tcPr marL="0" marR="0" marB="0" marT="8255"/>
                </a:tc>
              </a:tr>
              <a:tr h="155575">
                <a:tc>
                  <a:txBody>
                    <a:bodyPr/>
                    <a:lstStyle/>
                    <a:p>
                      <a:pPr marL="14224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3.3.9.G.39.05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86995">
                        <a:lnSpc>
                          <a:spcPct val="100000"/>
                        </a:lnSpc>
                        <a:spcBef>
                          <a:spcPts val="135"/>
                        </a:spcBef>
                        <a:tabLst>
                          <a:tab pos="3063240" algn="l"/>
                        </a:tabLst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DEI\IAIS</a:t>
                      </a:r>
                      <a:r>
                        <a:rPr dirty="0" sz="750" spc="1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SERVICOS</a:t>
                      </a:r>
                      <a:r>
                        <a:rPr dirty="0" sz="750" spc="10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1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TERCEIROS</a:t>
                      </a:r>
                      <a:r>
                        <a:rPr dirty="0" sz="750" spc="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70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750" spc="27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JURíDICA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750" spc="-35">
                          <a:latin typeface="Lucida Sans Unicode"/>
                          <a:cs typeface="Lucida Sans Unicode"/>
                        </a:rPr>
                        <a:t>Coi'vên.os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70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Uniác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54610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 spc="-10">
                          <a:solidFill>
                            <a:srgbClr val="080808"/>
                          </a:solidFill>
                          <a:latin typeface="Courier New"/>
                          <a:cs typeface="Courier New"/>
                        </a:rPr>
                        <a:t>500,G0</a:t>
                      </a:r>
                      <a:endParaRPr sz="800">
                        <a:latin typeface="Courier New"/>
                        <a:cs typeface="Courier New"/>
                      </a:endParaRPr>
                    </a:p>
                  </a:txBody>
                  <a:tcPr marL="0" marR="0" marB="0" marT="4445"/>
                </a:tc>
              </a:tr>
              <a:tr h="325120">
                <a:tc>
                  <a:txBody>
                    <a:bodyPr/>
                    <a:lstStyle/>
                    <a:p>
                      <a:pPr marL="14732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00" spc="-40">
                          <a:latin typeface="Lucida Sans Unicode"/>
                          <a:cs typeface="Lucida Sans Unicode"/>
                        </a:rPr>
                        <a:t>4.4.9.0.51</a:t>
                      </a:r>
                      <a:r>
                        <a:rPr dirty="0" sz="700" spc="-8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25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.00</a:t>
                      </a:r>
                      <a:endParaRPr sz="7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30"/>
                        </a:spcBef>
                        <a:tabLst>
                          <a:tab pos="3066415" algn="l"/>
                        </a:tabLst>
                      </a:pPr>
                      <a:r>
                        <a:rPr dirty="0" sz="700" spc="50">
                          <a:latin typeface="Lucida Sans Unicode"/>
                          <a:cs typeface="Lucida Sans Unicode"/>
                        </a:rPr>
                        <a:t>OBRAS</a:t>
                      </a:r>
                      <a:r>
                        <a:rPr dirty="0" sz="700" spc="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5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700" spc="9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latin typeface="Lucida Sans Unicode"/>
                          <a:cs typeface="Lucida Sans Unicode"/>
                        </a:rPr>
                        <a:t>UJ</a:t>
                      </a:r>
                      <a:r>
                        <a:rPr dirty="0" sz="700">
                          <a:solidFill>
                            <a:srgbClr val="080808"/>
                          </a:solidFill>
                          <a:latin typeface="Lucida Sans Unicode"/>
                          <a:cs typeface="Lucida Sans Unicode"/>
                        </a:rPr>
                        <a:t>STAL</a:t>
                      </a:r>
                      <a:r>
                        <a:rPr dirty="0" sz="700" spc="-100">
                          <a:solidFill>
                            <a:srgbClr val="08080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1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AG</a:t>
                      </a:r>
                      <a:r>
                        <a:rPr dirty="0" sz="700" spc="-10">
                          <a:latin typeface="Lucida Sans Unicode"/>
                          <a:cs typeface="Lucida Sans Unicode"/>
                        </a:rPr>
                        <a:t>ÕES</a:t>
                      </a:r>
                      <a:r>
                        <a:rPr dirty="0" sz="700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750" spc="-70">
                          <a:latin typeface="Lucida Sans Unicode"/>
                          <a:cs typeface="Lucida Sans Unicode"/>
                        </a:rPr>
                        <a:t>Conx'ênios</a:t>
                      </a:r>
                      <a:r>
                        <a:rPr dirty="0" sz="750" spc="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-4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Uniăc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  <a:p>
                      <a:pPr marL="261048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dirty="0" sz="70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00" spc="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700" spc="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70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95"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70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700" spc="6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56070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800" spc="-10">
                          <a:solidFill>
                            <a:srgbClr val="161616"/>
                          </a:solidFill>
                          <a:latin typeface="Courier New"/>
                          <a:cs typeface="Courier New"/>
                        </a:rPr>
                        <a:t>500ü0</a:t>
                      </a:r>
                      <a:endParaRPr sz="800">
                        <a:latin typeface="Courier New"/>
                        <a:cs typeface="Courier New"/>
                      </a:endParaRPr>
                    </a:p>
                    <a:p>
                      <a:pPr marL="48514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dirty="0" sz="750" spc="-10">
                          <a:latin typeface="Cambria"/>
                          <a:cs typeface="Cambria"/>
                        </a:rPr>
                        <a:t>2.000,00</a:t>
                      </a:r>
                      <a:endParaRPr sz="750">
                        <a:latin typeface="Cambria"/>
                        <a:cs typeface="Cambria"/>
                      </a:endParaRPr>
                    </a:p>
                  </a:txBody>
                  <a:tcPr marL="0" marR="0" marB="0" marT="3810"/>
                </a:tc>
              </a:tr>
              <a:tr h="168910">
                <a:tc>
                  <a:txBody>
                    <a:bodyPr/>
                    <a:lstStyle/>
                    <a:p>
                      <a:pPr marL="14732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2.5Û6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9209"/>
                </a:tc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750" spc="-40">
                          <a:latin typeface="Lucida Sans Unicode"/>
                          <a:cs typeface="Lucida Sans Unicode"/>
                        </a:rPr>
                        <a:t>Mcraùia</a:t>
                      </a:r>
                      <a:r>
                        <a:rPr dirty="0" sz="750" spc="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5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Qua!idaòe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9209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59385">
                <a:tc>
                  <a:txBody>
                    <a:bodyPr/>
                    <a:lstStyle/>
                    <a:p>
                      <a:pPr marL="14859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7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3.3.9.0</a:t>
                      </a:r>
                      <a:r>
                        <a:rPr dirty="0" sz="750" spc="5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30.03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170"/>
                        </a:spcBef>
                        <a:tabLst>
                          <a:tab pos="3068955" algn="l"/>
                        </a:tabLst>
                      </a:pPr>
                      <a:r>
                        <a:rPr dirty="0" sz="750">
                          <a:latin typeface="Lucida Sans Unicode"/>
                          <a:cs typeface="Lucida Sans Unicode"/>
                        </a:rPr>
                        <a:t>OUT1OS</a:t>
                      </a:r>
                      <a:r>
                        <a:rPr dirty="0" sz="750" spc="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UAT</a:t>
                      </a:r>
                      <a:r>
                        <a:rPr dirty="0" sz="750" spc="-16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1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I-</a:t>
                      </a:r>
                      <a:r>
                        <a:rPr dirty="0" sz="75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RIAIS</a:t>
                      </a:r>
                      <a:r>
                        <a:rPr dirty="0" sz="750" spc="3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CONSUI\IO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750" spc="-55">
                          <a:latin typeface="Lucida Sans Unicode"/>
                          <a:cs typeface="Lucida Sans Unicode"/>
                        </a:rPr>
                        <a:t>Cor.vèn!os</a:t>
                      </a:r>
                      <a:r>
                        <a:rPr dirty="0" sz="750" spc="6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0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8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Ur,i</a:t>
                      </a:r>
                      <a:r>
                        <a:rPr dirty="0" sz="750" spc="-8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-2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ac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r" marR="5270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00" spc="-1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500.G0</a:t>
                      </a:r>
                      <a:endParaRPr sz="7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1590"/>
                </a:tc>
              </a:tr>
              <a:tr h="156845">
                <a:tc>
                  <a:txBody>
                    <a:bodyPr/>
                    <a:lstStyle/>
                    <a:p>
                      <a:pPr marL="15621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?.3.3.0.36.GI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135"/>
                        </a:spcBef>
                        <a:tabLst>
                          <a:tab pos="3069590" algn="l"/>
                        </a:tabLst>
                      </a:pPr>
                      <a:r>
                        <a:rPr dirty="0" sz="750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750" spc="160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SERVIG</a:t>
                      </a:r>
                      <a:r>
                        <a:rPr dirty="0" sz="750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OS</a:t>
                      </a:r>
                      <a:r>
                        <a:rPr dirty="0" sz="750" spc="75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1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TE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RCEIROS</a:t>
                      </a:r>
                      <a:r>
                        <a:rPr dirty="0" sz="750" spc="1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29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1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750" spc="1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FÍSICA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700" spc="-40">
                          <a:latin typeface="Lucida Sans Unicode"/>
                          <a:cs typeface="Lucida Sans Unicode"/>
                        </a:rPr>
                        <a:t>Con\’ênios</a:t>
                      </a:r>
                      <a:r>
                        <a:rPr dirty="0" sz="700" spc="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16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00" spc="-2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10">
                          <a:latin typeface="Lucida Sans Unicode"/>
                          <a:cs typeface="Lucida Sans Unicode"/>
                        </a:rPr>
                        <a:t>Uniác</a:t>
                      </a:r>
                      <a:endParaRPr sz="7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5270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700" spc="-10">
                          <a:latin typeface="Lucida Sans Unicode"/>
                          <a:cs typeface="Lucida Sans Unicode"/>
                        </a:rPr>
                        <a:t>5G0.00</a:t>
                      </a:r>
                      <a:endParaRPr sz="7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320"/>
                </a:tc>
              </a:tr>
              <a:tr h="156845">
                <a:tc>
                  <a:txBody>
                    <a:bodyPr/>
                    <a:lstStyle/>
                    <a:p>
                      <a:pPr marL="15176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00" spc="-1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3.?.</a:t>
                      </a:r>
                      <a:r>
                        <a:rPr dirty="0" sz="700" spc="-10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9.Û.</a:t>
                      </a:r>
                      <a:r>
                        <a:rPr dirty="0" sz="700" spc="-1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39.0</a:t>
                      </a:r>
                      <a:r>
                        <a:rPr dirty="0" sz="700" spc="-10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5</a:t>
                      </a:r>
                      <a:endParaRPr sz="7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145"/>
                        </a:spcBef>
                        <a:tabLst>
                          <a:tab pos="3068955" algn="l"/>
                        </a:tabLst>
                      </a:pPr>
                      <a:r>
                        <a:rPr dirty="0" sz="700" spc="-10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DEí.1AIS</a:t>
                      </a:r>
                      <a:r>
                        <a:rPr dirty="0" sz="700" spc="90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SERV</a:t>
                      </a:r>
                      <a:r>
                        <a:rPr dirty="0" sz="70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I</a:t>
                      </a:r>
                      <a:r>
                        <a:rPr dirty="0" sz="70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POS</a:t>
                      </a:r>
                      <a:r>
                        <a:rPr dirty="0" sz="700" spc="30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00" spc="185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4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T</a:t>
                      </a:r>
                      <a:r>
                        <a:rPr dirty="0" sz="700" spc="-45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700" spc="-7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20">
                          <a:latin typeface="Lucida Sans Unicode"/>
                          <a:cs typeface="Lucida Sans Unicode"/>
                        </a:rPr>
                        <a:t>RC</a:t>
                      </a:r>
                      <a:r>
                        <a:rPr dirty="0" sz="700" spc="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5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700" spc="-4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I</a:t>
                      </a:r>
                      <a:r>
                        <a:rPr dirty="0" sz="700">
                          <a:latin typeface="Lucida Sans Unicode"/>
                          <a:cs typeface="Lucida Sans Unicode"/>
                        </a:rPr>
                        <a:t>ROS</a:t>
                      </a:r>
                      <a:r>
                        <a:rPr dirty="0" sz="700" spc="2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130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0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40">
                          <a:latin typeface="Lucida Sans Unicode"/>
                          <a:cs typeface="Lucida Sans Unicode"/>
                        </a:rPr>
                        <a:t>PES</a:t>
                      </a:r>
                      <a:r>
                        <a:rPr dirty="0" sz="700" spc="150">
                          <a:latin typeface="Lucida Sans Unicode"/>
                          <a:cs typeface="Lucida Sans Unicode"/>
                        </a:rPr>
                        <a:t>  </a:t>
                      </a:r>
                      <a:r>
                        <a:rPr dirty="0" sz="700">
                          <a:latin typeface="Lucida Sans Unicode"/>
                          <a:cs typeface="Lucida Sans Unicode"/>
                        </a:rPr>
                        <a:t>SOA</a:t>
                      </a:r>
                      <a:r>
                        <a:rPr dirty="0" sz="700" spc="1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latin typeface="Lucida Sans Unicode"/>
                          <a:cs typeface="Lucida Sans Unicode"/>
                        </a:rPr>
                        <a:t>JUR</a:t>
                      </a:r>
                      <a:r>
                        <a:rPr dirty="0" sz="700" spc="-1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10">
                          <a:latin typeface="Lucida Sans Unicode"/>
                          <a:cs typeface="Lucida Sans Unicode"/>
                        </a:rPr>
                        <a:t>İDIC</a:t>
                      </a:r>
                      <a:r>
                        <a:rPr dirty="0" sz="700" spc="-1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5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A</a:t>
                      </a:r>
                      <a:r>
                        <a:rPr dirty="0" sz="70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Corvśrïos</a:t>
                      </a:r>
                      <a:r>
                        <a:rPr dirty="0" sz="750" spc="-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29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-1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Uriäc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5080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00" spc="-1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500,00</a:t>
                      </a:r>
                      <a:endParaRPr sz="7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1590"/>
                </a:tc>
              </a:tr>
              <a:tr h="154305">
                <a:tc>
                  <a:txBody>
                    <a:bodyPr/>
                    <a:lstStyle/>
                    <a:p>
                      <a:pPr marL="15367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00" spc="-1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4.4.</a:t>
                      </a:r>
                      <a:r>
                        <a:rPr dirty="0" sz="700" spc="-10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9.G.</a:t>
                      </a:r>
                      <a:r>
                        <a:rPr dirty="0" sz="700" spc="-10">
                          <a:latin typeface="Lucida Sans Unicode"/>
                          <a:cs typeface="Lucida Sans Unicode"/>
                        </a:rPr>
                        <a:t>51.60</a:t>
                      </a:r>
                      <a:endParaRPr sz="7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185"/>
                        </a:spcBef>
                        <a:tabLst>
                          <a:tab pos="3069590" algn="l"/>
                        </a:tabLst>
                      </a:pPr>
                      <a:r>
                        <a:rPr dirty="0" sz="700" spc="5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OBRAS</a:t>
                      </a:r>
                      <a:r>
                        <a:rPr dirty="0" sz="700" spc="1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5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700" spc="6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10">
                          <a:latin typeface="Lucida Sans Unicode"/>
                          <a:cs typeface="Lucida Sans Unicode"/>
                        </a:rPr>
                        <a:t>IN</a:t>
                      </a:r>
                      <a:r>
                        <a:rPr dirty="0" sz="700" spc="-1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STALAG</a:t>
                      </a:r>
                      <a:r>
                        <a:rPr dirty="0" sz="700" spc="-1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ÕES</a:t>
                      </a:r>
                      <a:r>
                        <a:rPr dirty="0" sz="70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700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Corvênios</a:t>
                      </a:r>
                      <a:r>
                        <a:rPr dirty="0" sz="700" spc="15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165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0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10">
                          <a:latin typeface="Lucida Sans Unicode"/>
                          <a:cs typeface="Lucida Sans Unicode"/>
                        </a:rPr>
                        <a:t>União</a:t>
                      </a:r>
                      <a:endParaRPr sz="7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algn="r" marR="52069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700" spc="-1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5C0,00</a:t>
                      </a:r>
                      <a:endParaRPr sz="7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145"/>
                </a:tc>
              </a:tr>
              <a:tr h="1581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1683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70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0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700" spc="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70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13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700" spc="4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35">
                          <a:latin typeface="Lucida Sans Unicode"/>
                          <a:cs typeface="Lucida Sans Unicode"/>
                        </a:rPr>
                        <a:t>A</a:t>
                      </a:r>
                      <a:r>
                        <a:rPr dirty="0" sz="700" spc="-1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latin typeface="Lucida Sans Unicode"/>
                          <a:cs typeface="Lucida Sans Unicode"/>
                        </a:rPr>
                        <a:t>tividade</a:t>
                      </a:r>
                      <a:r>
                        <a:rPr dirty="0" sz="700" spc="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650" spc="-25">
                          <a:latin typeface="Lucida Sans Unicode"/>
                          <a:cs typeface="Lucida Sans Unicode"/>
                        </a:rPr>
                        <a:t>RS</a:t>
                      </a:r>
                      <a:endParaRPr sz="6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algn="r" marR="5270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00" spc="-10">
                          <a:latin typeface="Lucida Sans Unicode"/>
                          <a:cs typeface="Lucida Sans Unicode"/>
                        </a:rPr>
                        <a:t>2.000,00</a:t>
                      </a:r>
                      <a:endParaRPr sz="7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780"/>
                </a:tc>
              </a:tr>
              <a:tr h="158750">
                <a:tc>
                  <a:txBody>
                    <a:bodyPr/>
                    <a:lstStyle/>
                    <a:p>
                      <a:pPr marL="15303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 spc="-1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2.30ß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marL="9588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 spc="-40">
                          <a:solidFill>
                            <a:srgbClr val="080808"/>
                          </a:solidFill>
                          <a:latin typeface="Lucida Sans Unicode"/>
                          <a:cs typeface="Lucida Sans Unicode"/>
                        </a:rPr>
                        <a:t>PlaneÍamento</a:t>
                      </a:r>
                      <a:r>
                        <a:rPr dirty="0" sz="750" spc="35">
                          <a:solidFill>
                            <a:srgbClr val="08080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Urbano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3830">
                <a:tc>
                  <a:txBody>
                    <a:bodyPr/>
                    <a:lstStyle/>
                    <a:p>
                      <a:pPr marL="16319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Ÿ.3.9.0.30.03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marL="97155">
                        <a:lnSpc>
                          <a:spcPct val="100000"/>
                        </a:lnSpc>
                        <a:spcBef>
                          <a:spcPts val="130"/>
                        </a:spcBef>
                        <a:tabLst>
                          <a:tab pos="3072765" algn="l"/>
                        </a:tabLst>
                      </a:pPr>
                      <a:r>
                        <a:rPr dirty="0" sz="750">
                          <a:solidFill>
                            <a:srgbClr val="080808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750" spc="55">
                          <a:solidFill>
                            <a:srgbClr val="08080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45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M/\TERI/</a:t>
                      </a:r>
                      <a:r>
                        <a:rPr dirty="0" sz="750" spc="-2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IS </a:t>
                      </a:r>
                      <a:r>
                        <a:rPr dirty="0" sz="750">
                          <a:solidFill>
                            <a:srgbClr val="070707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55">
                          <a:solidFill>
                            <a:srgbClr val="070707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COIJSUf.10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00" spc="-70">
                          <a:latin typeface="Consolas"/>
                          <a:cs typeface="Consolas"/>
                        </a:rPr>
                        <a:t>Cor.čn.os</a:t>
                      </a:r>
                      <a:r>
                        <a:rPr dirty="0" sz="800" spc="-195">
                          <a:latin typeface="Consolas"/>
                          <a:cs typeface="Consolas"/>
                        </a:rPr>
                        <a:t> </a:t>
                      </a:r>
                      <a:r>
                        <a:rPr dirty="0" sz="800" spc="-175">
                          <a:solidFill>
                            <a:srgbClr val="4B4B4B"/>
                          </a:solidFill>
                          <a:latin typeface="Consolas"/>
                          <a:cs typeface="Consolas"/>
                        </a:rPr>
                        <a:t>-</a:t>
                      </a:r>
                      <a:r>
                        <a:rPr dirty="0" sz="800" spc="-150">
                          <a:solidFill>
                            <a:srgbClr val="4B4B4B"/>
                          </a:solidFill>
                          <a:latin typeface="Consolas"/>
                          <a:cs typeface="Consolas"/>
                        </a:rPr>
                        <a:t> </a:t>
                      </a:r>
                      <a:r>
                        <a:rPr dirty="0" sz="800" spc="-10">
                          <a:solidFill>
                            <a:srgbClr val="080808"/>
                          </a:solidFill>
                          <a:latin typeface="Consolas"/>
                          <a:cs typeface="Consolas"/>
                        </a:rPr>
                        <a:t>Un!âo</a:t>
                      </a:r>
                      <a:endParaRPr sz="800">
                        <a:latin typeface="Consolas"/>
                        <a:cs typeface="Consolas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r" marR="4953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750.00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</a:tr>
              <a:tr h="156845">
                <a:tc>
                  <a:txBody>
                    <a:bodyPr/>
                    <a:lstStyle/>
                    <a:p>
                      <a:pPr marL="15176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700" spc="-1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3.3.</a:t>
                      </a:r>
                      <a:r>
                        <a:rPr dirty="0" sz="700" spc="-1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9.0.3G.0</a:t>
                      </a:r>
                      <a:endParaRPr sz="7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97155">
                        <a:lnSpc>
                          <a:spcPct val="100000"/>
                        </a:lnSpc>
                        <a:spcBef>
                          <a:spcPts val="60"/>
                        </a:spcBef>
                        <a:tabLst>
                          <a:tab pos="3072765" algn="l"/>
                        </a:tabLst>
                      </a:pPr>
                      <a:r>
                        <a:rPr dirty="0" sz="70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700" spc="11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latin typeface="Lucida Sans Unicode"/>
                          <a:cs typeface="Lucida Sans Unicode"/>
                        </a:rPr>
                        <a:t>S</a:t>
                      </a:r>
                      <a:r>
                        <a:rPr dirty="0" sz="700" spc="-1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latin typeface="Lucida Sans Unicode"/>
                          <a:cs typeface="Lucida Sans Unicode"/>
                        </a:rPr>
                        <a:t>ERV</a:t>
                      </a:r>
                      <a:r>
                        <a:rPr dirty="0" sz="700" spc="-9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I</a:t>
                      </a:r>
                      <a:r>
                        <a:rPr dirty="0" sz="70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POS</a:t>
                      </a:r>
                      <a:r>
                        <a:rPr dirty="0" sz="700" spc="37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00" spc="254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latin typeface="Lucida Sans Unicode"/>
                          <a:cs typeface="Lucida Sans Unicode"/>
                        </a:rPr>
                        <a:t>TE</a:t>
                      </a:r>
                      <a:r>
                        <a:rPr dirty="0" sz="700" spc="-1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60">
                          <a:latin typeface="Lucida Sans Unicode"/>
                          <a:cs typeface="Lucida Sans Unicode"/>
                        </a:rPr>
                        <a:t>RCEIPOS</a:t>
                      </a:r>
                      <a:r>
                        <a:rPr dirty="0" sz="700" spc="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13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00" spc="1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65"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700" spc="7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1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F</a:t>
                      </a:r>
                      <a:r>
                        <a:rPr dirty="0" sz="700" spc="-10">
                          <a:latin typeface="Lucida Sans Unicode"/>
                          <a:cs typeface="Lucida Sans Unicode"/>
                        </a:rPr>
                        <a:t>iSICA</a:t>
                      </a:r>
                      <a:r>
                        <a:rPr dirty="0" sz="700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00" spc="-45">
                          <a:latin typeface="Consolas"/>
                          <a:cs typeface="Consolas"/>
                        </a:rPr>
                        <a:t>Corvên‹os-</a:t>
                      </a:r>
                      <a:r>
                        <a:rPr dirty="0" sz="800" spc="-10">
                          <a:latin typeface="Consolas"/>
                          <a:cs typeface="Consolas"/>
                        </a:rPr>
                        <a:t>Uniäc</a:t>
                      </a:r>
                      <a:endParaRPr sz="800">
                        <a:latin typeface="Consolas"/>
                        <a:cs typeface="Consolas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algn="r" marR="508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700" spc="-10">
                          <a:latin typeface="Lucida Sans Unicode"/>
                          <a:cs typeface="Lucida Sans Unicode"/>
                        </a:rPr>
                        <a:t>750.GO</a:t>
                      </a:r>
                      <a:endParaRPr sz="7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</a:tr>
              <a:tr h="231140">
                <a:tc>
                  <a:txBody>
                    <a:bodyPr/>
                    <a:lstStyle/>
                    <a:p>
                      <a:pPr marL="15430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3.3.9.0.39.05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>
                    <a:lnB w="9525">
                      <a:solidFill>
                        <a:srgbClr val="484B4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5885">
                        <a:lnSpc>
                          <a:spcPct val="100000"/>
                        </a:lnSpc>
                        <a:spcBef>
                          <a:spcPts val="95"/>
                        </a:spcBef>
                        <a:tabLst>
                          <a:tab pos="3072765" algn="l"/>
                        </a:tabLst>
                      </a:pPr>
                      <a:r>
                        <a:rPr dirty="0" sz="750" spc="-2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D&gt;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FłAtS</a:t>
                      </a:r>
                      <a:r>
                        <a:rPr dirty="0" sz="750" spc="1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SER‘/IGOS</a:t>
                      </a:r>
                      <a:r>
                        <a:rPr dirty="0" sz="750" spc="8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13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TE</a:t>
                      </a:r>
                      <a:r>
                        <a:rPr dirty="0" sz="750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RCEIEOS</a:t>
                      </a:r>
                      <a:r>
                        <a:rPr dirty="0" sz="750" spc="45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29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8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750" spc="2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JURIDICA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00" spc="-60">
                          <a:latin typeface="Consolas"/>
                          <a:cs typeface="Consolas"/>
                        </a:rPr>
                        <a:t>Convénios-</a:t>
                      </a:r>
                      <a:r>
                        <a:rPr dirty="0" sz="800" spc="-114">
                          <a:latin typeface="Consolas"/>
                          <a:cs typeface="Consolas"/>
                        </a:rPr>
                        <a:t> </a:t>
                      </a:r>
                      <a:r>
                        <a:rPr dirty="0" sz="800" spc="-10">
                          <a:solidFill>
                            <a:srgbClr val="0A0A0A"/>
                          </a:solidFill>
                          <a:latin typeface="Consolas"/>
                          <a:cs typeface="Consolas"/>
                        </a:rPr>
                        <a:t>Uniăo</a:t>
                      </a:r>
                      <a:endParaRPr sz="800">
                        <a:latin typeface="Consolas"/>
                        <a:cs typeface="Consolas"/>
                      </a:endParaRPr>
                    </a:p>
                  </a:txBody>
                  <a:tcPr marL="0" marR="0" marB="0" marT="12065">
                    <a:lnB w="9525">
                      <a:solidFill>
                        <a:srgbClr val="484B4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635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700" spc="-10">
                          <a:solidFill>
                            <a:srgbClr val="080808"/>
                          </a:solidFill>
                          <a:latin typeface="Lucida Sans Unicode"/>
                          <a:cs typeface="Lucida Sans Unicode"/>
                        </a:rPr>
                        <a:t>750.00</a:t>
                      </a:r>
                      <a:endParaRPr sz="7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875">
                    <a:lnB w="9525">
                      <a:solidFill>
                        <a:srgbClr val="484B4F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27878" y="703885"/>
            <a:ext cx="633467" cy="597236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673059" y="9548166"/>
            <a:ext cx="6164580" cy="0"/>
          </a:xfrm>
          <a:custGeom>
            <a:avLst/>
            <a:gdLst/>
            <a:ahLst/>
            <a:cxnLst/>
            <a:rect l="l" t="t" r="r" b="b"/>
            <a:pathLst>
              <a:path w="6164580" h="0">
                <a:moveTo>
                  <a:pt x="0" y="0"/>
                </a:moveTo>
                <a:lnTo>
                  <a:pt x="6164130" y="0"/>
                </a:lnTo>
              </a:path>
            </a:pathLst>
          </a:custGeom>
          <a:ln w="9141">
            <a:solidFill>
              <a:srgbClr val="484F4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850605" y="5763636"/>
            <a:ext cx="1806575" cy="0"/>
          </a:xfrm>
          <a:custGeom>
            <a:avLst/>
            <a:gdLst/>
            <a:ahLst/>
            <a:cxnLst/>
            <a:rect l="l" t="t" r="r" b="b"/>
            <a:pathLst>
              <a:path w="1806575" h="0">
                <a:moveTo>
                  <a:pt x="0" y="0"/>
                </a:moveTo>
                <a:lnTo>
                  <a:pt x="1805992" y="0"/>
                </a:lnTo>
              </a:path>
            </a:pathLst>
          </a:custGeom>
          <a:ln w="9141">
            <a:solidFill>
              <a:srgbClr val="23282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642604" y="1468714"/>
            <a:ext cx="6161405" cy="0"/>
          </a:xfrm>
          <a:custGeom>
            <a:avLst/>
            <a:gdLst/>
            <a:ahLst/>
            <a:cxnLst/>
            <a:rect l="l" t="t" r="r" b="b"/>
            <a:pathLst>
              <a:path w="6161405" h="0">
                <a:moveTo>
                  <a:pt x="0" y="0"/>
                </a:moveTo>
                <a:lnTo>
                  <a:pt x="6161084" y="0"/>
                </a:lnTo>
              </a:path>
            </a:pathLst>
          </a:custGeom>
          <a:ln w="18282">
            <a:solidFill>
              <a:srgbClr val="2F2F2F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6" name="object 6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22289" y="3421920"/>
            <a:ext cx="536011" cy="67036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534776" y="3577325"/>
            <a:ext cx="764424" cy="405267"/>
          </a:xfrm>
          <a:prstGeom prst="rect">
            <a:avLst/>
          </a:prstGeom>
        </p:spPr>
      </p:pic>
      <p:sp>
        <p:nvSpPr>
          <p:cNvPr id="8" name="object 8" descr=""/>
          <p:cNvSpPr txBox="1"/>
          <p:nvPr/>
        </p:nvSpPr>
        <p:spPr>
          <a:xfrm>
            <a:off x="1485450" y="576157"/>
            <a:ext cx="2933700" cy="5251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50" spc="85">
                <a:latin typeface="Lucida Sans Unicode"/>
                <a:cs typeface="Lucida Sans Unicode"/>
              </a:rPr>
              <a:t>PREFEITURA</a:t>
            </a:r>
            <a:r>
              <a:rPr dirty="0" sz="1050" spc="55">
                <a:latin typeface="Lucida Sans Unicode"/>
                <a:cs typeface="Lucida Sans Unicode"/>
              </a:rPr>
              <a:t> </a:t>
            </a:r>
            <a:r>
              <a:rPr dirty="0" sz="1050" spc="50">
                <a:latin typeface="Lucida Sans Unicode"/>
                <a:cs typeface="Lucida Sans Unicode"/>
              </a:rPr>
              <a:t>MUNICIPAL </a:t>
            </a:r>
            <a:r>
              <a:rPr dirty="0" sz="1050" spc="50">
                <a:solidFill>
                  <a:srgbClr val="111111"/>
                </a:solidFill>
                <a:latin typeface="Lucida Sans Unicode"/>
                <a:cs typeface="Lucida Sans Unicode"/>
              </a:rPr>
              <a:t>DE</a:t>
            </a:r>
            <a:r>
              <a:rPr dirty="0" sz="1050" spc="9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1050" spc="70">
                <a:latin typeface="Lucida Sans Unicode"/>
                <a:cs typeface="Lucida Sans Unicode"/>
              </a:rPr>
              <a:t>SEROPEDICA</a:t>
            </a:r>
            <a:endParaRPr sz="1050">
              <a:latin typeface="Lucida Sans Unicode"/>
              <a:cs typeface="Lucida Sans Unicode"/>
            </a:endParaRPr>
          </a:p>
          <a:p>
            <a:pPr marL="12700" marR="1854200">
              <a:lnSpc>
                <a:spcPct val="125299"/>
              </a:lnSpc>
              <a:spcBef>
                <a:spcPts val="420"/>
              </a:spcBef>
            </a:pPr>
            <a:r>
              <a:rPr dirty="0" sz="750">
                <a:latin typeface="Lucida Sans Unicode"/>
                <a:cs typeface="Lucida Sans Unicode"/>
              </a:rPr>
              <a:t>Rua</a:t>
            </a:r>
            <a:r>
              <a:rPr dirty="0" sz="750" spc="10"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070707"/>
                </a:solidFill>
                <a:latin typeface="Lucida Sans Unicode"/>
                <a:cs typeface="Lucida Sans Unicode"/>
              </a:rPr>
              <a:t>Maria</a:t>
            </a:r>
            <a:r>
              <a:rPr dirty="0" sz="750" spc="15">
                <a:solidFill>
                  <a:srgbClr val="070707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latin typeface="Lucida Sans Unicode"/>
                <a:cs typeface="Lucida Sans Unicode"/>
              </a:rPr>
              <a:t>Lourenço, </a:t>
            </a:r>
            <a:r>
              <a:rPr dirty="0" sz="750" spc="-25">
                <a:latin typeface="Lucida Sans Unicode"/>
                <a:cs typeface="Lucida Sans Unicode"/>
              </a:rPr>
              <a:t>18 </a:t>
            </a:r>
            <a:r>
              <a:rPr dirty="0" sz="750" spc="-10">
                <a:latin typeface="Lucida Sans Unicode"/>
                <a:cs typeface="Lucida Sans Unicode"/>
              </a:rPr>
              <a:t>Fazenda</a:t>
            </a:r>
            <a:r>
              <a:rPr dirty="0" sz="750" spc="-40"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Caxias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681938" y="2205225"/>
            <a:ext cx="2497455" cy="356870"/>
          </a:xfrm>
          <a:prstGeom prst="rect">
            <a:avLst/>
          </a:prstGeom>
        </p:spPr>
        <p:txBody>
          <a:bodyPr wrap="square" lIns="0" tIns="4889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84"/>
              </a:spcBef>
            </a:pPr>
            <a:r>
              <a:rPr dirty="0" u="sng" sz="750" spc="-10">
                <a:uFill>
                  <a:solidFill>
                    <a:srgbClr val="2B2B2F"/>
                  </a:solidFill>
                </a:uFill>
                <a:latin typeface="Lucida Sans Unicode"/>
                <a:cs typeface="Lucida Sans Unicode"/>
              </a:rPr>
              <a:t>Dotações</a:t>
            </a:r>
            <a:r>
              <a:rPr dirty="0" u="sng" sz="750" spc="5">
                <a:uFill>
                  <a:solidFill>
                    <a:srgbClr val="2B2B2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 spc="-10">
                <a:uFill>
                  <a:solidFill>
                    <a:srgbClr val="2B2B2F"/>
                  </a:solidFill>
                </a:uFill>
                <a:latin typeface="Lucida Sans Unicode"/>
                <a:cs typeface="Lucida Sans Unicode"/>
              </a:rPr>
              <a:t>Anuladas</a:t>
            </a:r>
            <a:endParaRPr sz="750">
              <a:latin typeface="Lucida Sans Unicode"/>
              <a:cs typeface="Lucida Sans Unicode"/>
            </a:endParaRPr>
          </a:p>
          <a:p>
            <a:pPr marL="56515">
              <a:lnSpc>
                <a:spcPct val="100000"/>
              </a:lnSpc>
              <a:spcBef>
                <a:spcPts val="340"/>
              </a:spcBef>
            </a:pPr>
            <a:r>
              <a:rPr dirty="0" sz="900" spc="55">
                <a:latin typeface="Lucida Sans Unicode"/>
                <a:cs typeface="Lucida Sans Unicode"/>
              </a:rPr>
              <a:t>PREFEITURA </a:t>
            </a:r>
            <a:r>
              <a:rPr dirty="0" sz="900" spc="-10">
                <a:latin typeface="Lucida Sans Unicode"/>
                <a:cs typeface="Lucida Sans Unicode"/>
              </a:rPr>
              <a:t>IVIUNICIPAL</a:t>
            </a:r>
            <a:r>
              <a:rPr dirty="0" sz="900" spc="90">
                <a:latin typeface="Lucida Sans Unicode"/>
                <a:cs typeface="Lucida Sans Unicode"/>
              </a:rPr>
              <a:t> </a:t>
            </a:r>
            <a:r>
              <a:rPr dirty="0" sz="900">
                <a:solidFill>
                  <a:srgbClr val="080808"/>
                </a:solidFill>
                <a:latin typeface="Lucida Sans Unicode"/>
                <a:cs typeface="Lucida Sans Unicode"/>
              </a:rPr>
              <a:t>DE</a:t>
            </a:r>
            <a:r>
              <a:rPr dirty="0" sz="900" spc="30">
                <a:solidFill>
                  <a:srgbClr val="080808"/>
                </a:solidFill>
                <a:latin typeface="Lucida Sans Unicode"/>
                <a:cs typeface="Lucida Sans Unicode"/>
              </a:rPr>
              <a:t> </a:t>
            </a:r>
            <a:r>
              <a:rPr dirty="0" sz="900" spc="-10">
                <a:latin typeface="Lucida Sans Unicode"/>
                <a:cs typeface="Lucida Sans Unicode"/>
              </a:rPr>
              <a:t>SEROPEDICA</a:t>
            </a:r>
            <a:endParaRPr sz="900">
              <a:latin typeface="Lucida Sans Unicode"/>
              <a:cs typeface="Lucida Sans Unicode"/>
            </a:endParaRPr>
          </a:p>
        </p:txBody>
      </p:sp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773459" y="2573683"/>
          <a:ext cx="6108700" cy="20732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14375"/>
                <a:gridCol w="4585970"/>
                <a:gridCol w="730885"/>
              </a:tblGrid>
              <a:tr h="139700">
                <a:tc>
                  <a:txBody>
                    <a:bodyPr/>
                    <a:lstStyle/>
                    <a:p>
                      <a:pPr marL="36195">
                        <a:lnSpc>
                          <a:spcPts val="855"/>
                        </a:lnSpc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01.05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855"/>
                        </a:lnSpc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Secretária</a:t>
                      </a:r>
                      <a:r>
                        <a:rPr dirty="0" sz="750" spc="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sz="75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Planejamento</a:t>
                      </a:r>
                      <a:r>
                        <a:rPr dirty="0" sz="750" spc="8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750" spc="-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Desenvolvimento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 Sustentável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2560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750" spc="-1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2.508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marL="6223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Planeta</a:t>
                      </a:r>
                      <a:r>
                        <a:rPr dirty="0" sz="750" spc="1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65">
                          <a:latin typeface="Lucida Sans Unicode"/>
                          <a:cs typeface="Lucida Sans Unicode"/>
                        </a:rPr>
                        <a:t>.ento</a:t>
                      </a:r>
                      <a:r>
                        <a:rPr dirty="0" sz="75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Urbano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56845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750" spc="-5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4.J..5.G.5</a:t>
                      </a:r>
                      <a:r>
                        <a:rPr dirty="0" sz="750" spc="12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.GO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ct val="100000"/>
                        </a:lnSpc>
                        <a:spcBef>
                          <a:spcPts val="160"/>
                        </a:spcBef>
                        <a:tabLst>
                          <a:tab pos="3041650" algn="l"/>
                        </a:tabLst>
                      </a:pPr>
                      <a:r>
                        <a:rPr dirty="0" sz="75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O6RAS</a:t>
                      </a:r>
                      <a:r>
                        <a:rPr dirty="0" sz="750" spc="3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750" spc="9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INSTALAG</a:t>
                      </a:r>
                      <a:r>
                        <a:rPr dirty="0" sz="750" spc="-1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ÕES</a:t>
                      </a:r>
                      <a:r>
                        <a:rPr dirty="0" sz="75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Corvên'os</a:t>
                      </a:r>
                      <a:r>
                        <a:rPr dirty="0" sz="75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0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-40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Un'üc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304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750" spc="-1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750,00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145"/>
                </a:tc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58889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3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5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75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7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750" spc="-3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Ativdade</a:t>
                      </a:r>
                      <a:r>
                        <a:rPr dirty="0" sz="750" spc="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RJ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111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3.000,00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</a:tr>
              <a:tr h="168910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dirty="0" sz="750" spc="-1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2.796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7939"/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Curser</a:t>
                      </a:r>
                      <a:r>
                        <a:rPr dirty="0" sz="75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5">
                          <a:latin typeface="Lucida Sans Unicode"/>
                          <a:cs typeface="Lucida Sans Unicode"/>
                        </a:rPr>
                        <a:t>’açáo</a:t>
                      </a:r>
                      <a:r>
                        <a:rPr dirty="0" sz="75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750" spc="-5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Uso</a:t>
                      </a:r>
                      <a:r>
                        <a:rPr dirty="0" sz="750" spc="-35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0">
                          <a:latin typeface="Lucida Sans Unicode"/>
                          <a:cs typeface="Lucida Sans Unicode"/>
                        </a:rPr>
                        <a:t>Sustentável</a:t>
                      </a:r>
                      <a:r>
                        <a:rPr dirty="0" sz="75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4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750" spc="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6iod!versiüaue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7939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593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ct val="100000"/>
                        </a:lnSpc>
                        <a:spcBef>
                          <a:spcPts val="160"/>
                        </a:spcBef>
                        <a:tabLst>
                          <a:tab pos="3041650" algn="l"/>
                        </a:tabLst>
                      </a:pPr>
                      <a:r>
                        <a:rPr dirty="0" sz="75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750" spc="5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14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i^4ATE</a:t>
                      </a:r>
                      <a:r>
                        <a:rPr dirty="0" sz="750" spc="-130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R</a:t>
                      </a:r>
                      <a:r>
                        <a:rPr dirty="0" sz="75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IAIS</a:t>
                      </a:r>
                      <a:r>
                        <a:rPr dirty="0" sz="750" spc="2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4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CONSUI\IO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	Corvê«os</a:t>
                      </a:r>
                      <a:r>
                        <a:rPr dirty="0" sz="750" spc="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29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Unlã‹;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3111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750" spc="-1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250.00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320"/>
                </a:tc>
              </a:tr>
              <a:tr h="16129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50" spc="-1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131036.01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>
                          <a:solidFill>
                            <a:srgbClr val="080808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750" spc="160">
                          <a:solidFill>
                            <a:srgbClr val="08080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SERVIR</a:t>
                      </a:r>
                      <a:r>
                        <a:rPr dirty="0" sz="750" spc="-10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OS</a:t>
                      </a:r>
                      <a:r>
                        <a:rPr dirty="0" sz="750" spc="10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18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TE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RCEIROS</a:t>
                      </a:r>
                      <a:r>
                        <a:rPr dirty="0" sz="750" spc="7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6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750" spc="1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FÍSICA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111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250,G0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</a:tr>
              <a:tr h="158115">
                <a:tc>
                  <a:txBody>
                    <a:bodyPr/>
                    <a:lstStyle/>
                    <a:p>
                      <a:pPr marL="12128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30.0</a:t>
                      </a:r>
                      <a:r>
                        <a:rPr dirty="0" sz="75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85">
                          <a:latin typeface="Lucida Sans Unicode"/>
                          <a:cs typeface="Lucida Sans Unicode"/>
                        </a:rPr>
                        <a:t>30</a:t>
                      </a:r>
                      <a:r>
                        <a:rPr dirty="0" sz="75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05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f</a:t>
                      </a:r>
                      <a:r>
                        <a:rPr dirty="0" sz="750" spc="-1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50">
                          <a:latin typeface="Lucida Sans Unicode"/>
                          <a:cs typeface="Lucida Sans Unicode"/>
                        </a:rPr>
                        <a:t>1AIS</a:t>
                      </a:r>
                      <a:r>
                        <a:rPr dirty="0" sz="750" spc="1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45">
                          <a:latin typeface="Lucida Sans Unicode"/>
                          <a:cs typeface="Lucida Sans Unicode"/>
                        </a:rPr>
                        <a:t>SER‘•/ICOS</a:t>
                      </a:r>
                      <a:r>
                        <a:rPr dirty="0" sz="750" spc="1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8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TE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RCEIROS</a:t>
                      </a:r>
                      <a:r>
                        <a:rPr dirty="0" sz="750" spc="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3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750" spc="2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JURÍDICA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250.G0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</a:tr>
              <a:tr h="161290">
                <a:tc>
                  <a:txBody>
                    <a:bodyPr/>
                    <a:lstStyle/>
                    <a:p>
                      <a:pPr marL="3873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.4W0Ú1</a:t>
                      </a:r>
                      <a:r>
                        <a:rPr dirty="0" sz="750" spc="-1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50">
                          <a:latin typeface="Lucida Sans Unicode"/>
                          <a:cs typeface="Lucida Sans Unicode"/>
                        </a:rPr>
                        <a:t>OBRAS</a:t>
                      </a:r>
                      <a:r>
                        <a:rPr dirty="0" sz="750" spc="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750" spc="12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INSTALAR</a:t>
                      </a:r>
                      <a:r>
                        <a:rPr dirty="0" sz="750" spc="-9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070707"/>
                          </a:solidFill>
                          <a:latin typeface="Lucida Sans Unicode"/>
                          <a:cs typeface="Lucida Sans Unicode"/>
                        </a:rPr>
                        <a:t>ÕES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2?0,00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59207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5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75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5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750" spc="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75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RS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1.000,00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</a:tr>
              <a:tr h="1593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59207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0">
                          <a:latin typeface="Lucida Sans Unicode"/>
                          <a:cs typeface="Lucida Sans Unicode"/>
                        </a:rPr>
                        <a:t>da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750" spc="1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5">
                          <a:latin typeface="Lucida Sans Unicode"/>
                          <a:cs typeface="Lucida Sans Unicode"/>
                        </a:rPr>
                        <a:t>RS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8.000,00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1590"/>
                </a:tc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2194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750">
                          <a:latin typeface="Lucida Sans Unicode"/>
                          <a:cs typeface="Lucida Sans Unicode"/>
                        </a:rPr>
                        <a:t>Valor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Anulado</a:t>
                      </a:r>
                      <a:r>
                        <a:rPr dirty="0" sz="75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RS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8.000,00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</a:tr>
              <a:tr h="147320">
                <a:tc>
                  <a:txBody>
                    <a:bodyPr/>
                    <a:lstStyle/>
                    <a:p>
                      <a:pPr marL="242570">
                        <a:lnSpc>
                          <a:spcPts val="810"/>
                        </a:lnSpc>
                        <a:spcBef>
                          <a:spcPts val="254"/>
                        </a:spcBef>
                      </a:pPr>
                      <a:r>
                        <a:rPr dirty="0" sz="750" spc="-5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Ar:'go</a:t>
                      </a:r>
                      <a:r>
                        <a:rPr dirty="0" sz="750" spc="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3’</a:t>
                      </a:r>
                      <a:r>
                        <a:rPr dirty="0" sz="750" spc="-114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50">
                          <a:latin typeface="Lucida Sans Unicode"/>
                          <a:cs typeface="Lucida Sans Unicode"/>
                        </a:rPr>
                        <a:t>-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2384"/>
                </a:tc>
                <a:tc>
                  <a:txBody>
                    <a:bodyPr/>
                    <a:lstStyle/>
                    <a:p>
                      <a:pPr marL="86360">
                        <a:lnSpc>
                          <a:spcPts val="810"/>
                        </a:lnSpc>
                        <a:spcBef>
                          <a:spcPts val="254"/>
                        </a:spcBef>
                      </a:pP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Revogadas</a:t>
                      </a:r>
                      <a:r>
                        <a:rPr dirty="0" sz="750" spc="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as</a:t>
                      </a:r>
                      <a:r>
                        <a:rPr dirty="0" sz="750" spc="-15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55">
                          <a:latin typeface="Lucida Sans Unicode"/>
                          <a:cs typeface="Lucida Sans Unicode"/>
                        </a:rPr>
                        <a:t>discos.cÕes</a:t>
                      </a:r>
                      <a:r>
                        <a:rPr dirty="0" sz="750" spc="8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60">
                          <a:latin typeface="Lucida Sans Unicode"/>
                          <a:cs typeface="Lucida Sans Unicode"/>
                        </a:rPr>
                        <a:t>em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45">
                          <a:latin typeface="Lucida Sans Unicode"/>
                          <a:cs typeface="Lucida Sans Unicode"/>
                        </a:rPr>
                        <a:t>cortrár.o.</a:t>
                      </a:r>
                      <a:r>
                        <a:rPr dirty="0" sz="750" spc="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70">
                          <a:latin typeface="Lucida Sans Unicode"/>
                          <a:cs typeface="Lucida Sans Unicode"/>
                        </a:rPr>
                        <a:t>Publique-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s°..</a:t>
                      </a:r>
                      <a:r>
                        <a:rPr dirty="0" sz="750" spc="7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70">
                          <a:latin typeface="Lucida Sans Unicode"/>
                          <a:cs typeface="Lucida Sans Unicode"/>
                        </a:rPr>
                        <a:t>af!xe-se</a:t>
                      </a:r>
                      <a:r>
                        <a:rPr dirty="0" sz="75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750" spc="-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7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cu</a:t>
                      </a:r>
                      <a:r>
                        <a:rPr dirty="0" sz="750" spc="-7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m</a:t>
                      </a:r>
                      <a:r>
                        <a:rPr dirty="0" sz="750" spc="-75">
                          <a:latin typeface="Lucida Sans Unicode"/>
                          <a:cs typeface="Lucida Sans Unicode"/>
                        </a:rPr>
                        <a:t>pra-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se.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2384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11" name="object 11" descr=""/>
          <p:cNvSpPr txBox="1"/>
          <p:nvPr/>
        </p:nvSpPr>
        <p:spPr>
          <a:xfrm>
            <a:off x="2771164" y="5227593"/>
            <a:ext cx="192214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80">
                <a:latin typeface="Lucida Sans Unicode"/>
                <a:cs typeface="Lucida Sans Unicode"/>
              </a:rPr>
              <a:t>E</a:t>
            </a:r>
            <a:r>
              <a:rPr dirty="0" sz="750">
                <a:latin typeface="Lucida Sans Unicode"/>
                <a:cs typeface="Lucida Sans Unicode"/>
              </a:rPr>
              <a:t> </a:t>
            </a:r>
            <a:r>
              <a:rPr dirty="0" sz="750" spc="-30">
                <a:solidFill>
                  <a:srgbClr val="070707"/>
                </a:solidFill>
                <a:latin typeface="Lucida Sans Unicode"/>
                <a:cs typeface="Lucida Sans Unicode"/>
              </a:rPr>
              <a:t>a</a:t>
            </a:r>
            <a:r>
              <a:rPr dirty="0" sz="750" spc="-30">
                <a:latin typeface="Lucida Sans Unicode"/>
                <a:cs typeface="Lucida Sans Unicode"/>
              </a:rPr>
              <a:t>b:ne'e </a:t>
            </a:r>
            <a:r>
              <a:rPr dirty="0" sz="750" spc="-35">
                <a:solidFill>
                  <a:srgbClr val="0F0F0F"/>
                </a:solidFill>
                <a:latin typeface="Lucida Sans Unicode"/>
                <a:cs typeface="Lucida Sans Unicode"/>
              </a:rPr>
              <a:t>õc</a:t>
            </a:r>
            <a:r>
              <a:rPr dirty="0" sz="750" spc="-4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latin typeface="Lucida Sans Unicode"/>
                <a:cs typeface="Lucida Sans Unicode"/>
              </a:rPr>
              <a:t>Prefeito</a:t>
            </a:r>
            <a:r>
              <a:rPr dirty="0" sz="750" spc="-25">
                <a:solidFill>
                  <a:srgbClr val="565656"/>
                </a:solidFill>
                <a:latin typeface="Lucida Sans Unicode"/>
                <a:cs typeface="Lucida Sans Unicode"/>
              </a:rPr>
              <a:t>.</a:t>
            </a:r>
            <a:r>
              <a:rPr dirty="0" sz="750" spc="-150">
                <a:solidFill>
                  <a:srgbClr val="565656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2ú</a:t>
            </a:r>
            <a:r>
              <a:rPr dirty="0" sz="750" spc="295"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161616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14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60">
                <a:latin typeface="Lucida Sans Unicode"/>
                <a:cs typeface="Lucida Sans Unicode"/>
              </a:rPr>
              <a:t>setembro,</a:t>
            </a:r>
            <a:r>
              <a:rPr dirty="0" sz="750" spc="20">
                <a:latin typeface="Lucida Sans Unicode"/>
                <a:cs typeface="Lucida Sans Unicode"/>
              </a:rPr>
              <a:t> </a:t>
            </a:r>
            <a:r>
              <a:rPr dirty="0" sz="750" spc="-20">
                <a:latin typeface="Lucida Sans Unicode"/>
                <a:cs typeface="Lucida Sans Unicode"/>
              </a:rPr>
              <a:t>2024</a:t>
            </a:r>
            <a:endParaRPr sz="75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2025-07-23T18:06:27Z</dcterms:created>
  <dcterms:modified xsi:type="dcterms:W3CDTF">2025-07-23T18:06:27Z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2024-09-26T00:00:00Z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2025-07-23T00:00:00Z</vt:filetime>
  </property>
  <property fmtid="{D5CDD505-2E9C-101B-9397-08002B2CF9AE}" pid="5" name="Producer">
    <vt:lpwstr>Scanner System Image Conversion</vt:lpwstr>
  </property>
</Properties>
</file>