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7738" y="566765"/>
            <a:ext cx="688287" cy="62466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69009" y="9734040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47056" y="9152039"/>
            <a:ext cx="1894839" cy="0"/>
          </a:xfrm>
          <a:custGeom>
            <a:avLst/>
            <a:gdLst/>
            <a:ahLst/>
            <a:cxnLst/>
            <a:rect l="l" t="t" r="r" b="b"/>
            <a:pathLst>
              <a:path w="1894839" h="0">
                <a:moveTo>
                  <a:pt x="0" y="0"/>
                </a:moveTo>
                <a:lnTo>
                  <a:pt x="1894312" y="0"/>
                </a:lnTo>
              </a:path>
            </a:pathLst>
          </a:custGeom>
          <a:ln w="9141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47691" y="1368159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3819" y="390027"/>
            <a:ext cx="3065780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6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2700" marR="1938020">
              <a:lnSpc>
                <a:spcPct val="120000"/>
              </a:lnSpc>
              <a:spcBef>
                <a:spcPts val="54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894933" y="1573835"/>
            <a:ext cx="1981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10">
                <a:latin typeface="Arial MT"/>
                <a:cs typeface="Arial MT"/>
              </a:rPr>
              <a:t> 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2791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14</a:t>
            </a:r>
            <a:r>
              <a:rPr dirty="0" sz="800" spc="3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novembro,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12531" y="2003733"/>
            <a:ext cx="26911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ts val="869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R$50.000,00,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ts val="930"/>
              </a:lnSpc>
            </a:pP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especifíca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34241" y="2740884"/>
            <a:ext cx="6266180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8035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art.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-15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5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25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45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3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25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750">
              <a:latin typeface="Arial MT"/>
              <a:cs typeface="Arial MT"/>
            </a:endParaRPr>
          </a:p>
          <a:p>
            <a:pPr marL="318135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88558" y="4407997"/>
            <a:ext cx="2601595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03030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285">
                <a:uFill>
                  <a:solidFill>
                    <a:srgbClr val="03030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3030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03030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2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588368" y="4792592"/>
          <a:ext cx="6375400" cy="949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3129279"/>
                <a:gridCol w="1864360"/>
                <a:gridCol w="60706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Direitos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Humanos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2.849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baseline="3472" sz="12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baseline="3472" sz="1200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Ooeracionaliza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Unidade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6050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69"/>
                        </a:lnSpc>
                        <a:spcBef>
                          <a:spcPts val="185"/>
                        </a:spcBef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ts val="94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4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86690">
                <a:tc gridSpan="3">
                  <a:txBody>
                    <a:bodyPr/>
                    <a:lstStyle/>
                    <a:p>
                      <a:pPr marL="344106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</a:tr>
              <a:tr h="160655">
                <a:tc gridSpan="3">
                  <a:txBody>
                    <a:bodyPr/>
                    <a:lstStyle/>
                    <a:p>
                      <a:pPr marL="34410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36525">
                <a:tc gridSpan="3">
                  <a:txBody>
                    <a:bodyPr/>
                    <a:lstStyle/>
                    <a:p>
                      <a:pPr algn="r" marR="492759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931559" y="5794104"/>
            <a:ext cx="579310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4820" marR="5080" indent="-452755">
              <a:lnSpc>
                <a:spcPct val="102499"/>
              </a:lnSpc>
              <a:spcBef>
                <a:spcPts val="75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abertura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presente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parãgrafo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Lei</a:t>
            </a:r>
            <a:r>
              <a:rPr dirty="0" sz="800" spc="-25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83824" y="6138429"/>
            <a:ext cx="159194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94159" y="6488045"/>
            <a:ext cx="2602230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03030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5">
                <a:uFill>
                  <a:solidFill>
                    <a:srgbClr val="03030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3030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03030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80628" y="6132336"/>
            <a:ext cx="57785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30">
                <a:latin typeface="Arial MT"/>
                <a:cs typeface="Arial MT"/>
              </a:rPr>
              <a:t>R$50.000,00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$50.000,00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0412" y="6811843"/>
            <a:ext cx="588645" cy="53149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01.13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2.825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83451" y="6811843"/>
            <a:ext cx="2662555" cy="540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77215" indent="254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Públicos </a:t>
            </a: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Operacionalização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Secretária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baseline="3472" sz="1200" spc="-37">
                <a:latin typeface="Arial MT"/>
                <a:cs typeface="Arial MT"/>
              </a:rPr>
              <a:t>DEMAIS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SERVI</a:t>
            </a:r>
            <a:r>
              <a:rPr dirty="0" sz="800" spc="-25">
                <a:latin typeface="Arial MT"/>
                <a:cs typeface="Arial MT"/>
              </a:rPr>
              <a:t>C</a:t>
            </a:r>
            <a:r>
              <a:rPr dirty="0" baseline="3472" sz="1200" spc="-37">
                <a:latin typeface="Arial MT"/>
                <a:cs typeface="Arial MT"/>
              </a:rPr>
              <a:t>OS</a:t>
            </a:r>
            <a:r>
              <a:rPr dirty="0" baseline="3472" sz="1200" spc="-104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DE</a:t>
            </a:r>
            <a:r>
              <a:rPr dirty="0" baseline="3472" sz="1200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TERCEIROS</a:t>
            </a:r>
            <a:r>
              <a:rPr dirty="0" baseline="3472" sz="1200" spc="104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37">
                <a:latin typeface="Arial MT"/>
                <a:cs typeface="Arial MT"/>
              </a:rPr>
              <a:t> PESSOA</a:t>
            </a:r>
            <a:r>
              <a:rPr dirty="0" baseline="3472" sz="1200" spc="5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JURÍDICA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98868" y="7195781"/>
            <a:ext cx="7677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Rovalties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União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001182" y="7382647"/>
          <a:ext cx="2966720" cy="444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05660"/>
                <a:gridCol w="785494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910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3985">
                <a:tc>
                  <a:txBody>
                    <a:bodyPr/>
                    <a:lstStyle/>
                    <a:p>
                      <a:pPr marL="70358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818875" y="7878337"/>
            <a:ext cx="457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404622" y="7878337"/>
            <a:ext cx="332930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Revogadas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652816" y="8612695"/>
            <a:ext cx="204088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>
                <a:latin typeface="Arial MT"/>
                <a:cs typeface="Arial MT"/>
              </a:rPr>
              <a:t> 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14</a:t>
            </a:r>
            <a:r>
              <a:rPr dirty="0" sz="800" spc="3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novembro,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968772" y="9750542"/>
            <a:ext cx="28448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418266" y="7198829"/>
            <a:ext cx="4502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07628" y="9732260"/>
            <a:ext cx="92583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500">
                <a:latin typeface="Arial MT"/>
                <a:cs typeface="Arial MT"/>
              </a:rPr>
              <a:t>""kgde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2025-07-18T16:17:18Z</dcterms:created>
  <dcterms:modified xsi:type="dcterms:W3CDTF">2025-07-18T16:17:18Z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