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6466" y="633802"/>
            <a:ext cx="660877" cy="61856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84237" y="9798030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59238" y="9209935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75100" y="1426053"/>
            <a:ext cx="6441440" cy="0"/>
          </a:xfrm>
          <a:custGeom>
            <a:avLst/>
            <a:gdLst/>
            <a:ahLst/>
            <a:cxnLst/>
            <a:rect l="l" t="t" r="r" b="b"/>
            <a:pathLst>
              <a:path w="6441440" h="0">
                <a:moveTo>
                  <a:pt x="0" y="0"/>
                </a:moveTo>
                <a:lnTo>
                  <a:pt x="6441272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01577" y="450716"/>
            <a:ext cx="306006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30400" indent="-3175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 </a:t>
            </a:r>
            <a:r>
              <a:rPr dirty="0" sz="800" spc="-25">
                <a:latin typeface="Arial MT"/>
                <a:cs typeface="Arial MT"/>
              </a:rPr>
              <a:t>1g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22844" y="1640872"/>
            <a:ext cx="18738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2764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16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314" y="2070770"/>
            <a:ext cx="28168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ts val="869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RS9.000,00,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para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fins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ts val="930"/>
              </a:lnSpc>
            </a:pP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providencias.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1161" y="2814014"/>
            <a:ext cx="6260465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5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111111"/>
                </a:solidFill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20">
                <a:solidFill>
                  <a:srgbClr val="111111"/>
                </a:solidFill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A.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seguintes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5478" y="4463793"/>
            <a:ext cx="259588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1731" y="4776363"/>
            <a:ext cx="582930" cy="52514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01.06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01950" y="4776363"/>
            <a:ext cx="2814955" cy="52514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endParaRPr sz="800">
              <a:latin typeface="Arial MT"/>
              <a:cs typeface="Arial MT"/>
            </a:endParaRPr>
          </a:p>
          <a:p>
            <a:pPr marL="15240" marR="5080">
              <a:lnSpc>
                <a:spcPct val="13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Manutencão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Operacionalização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5">
                <a:latin typeface="Arial MT"/>
                <a:cs typeface="Arial MT"/>
              </a:rPr>
              <a:t>OUTROS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14095" y="5166396"/>
            <a:ext cx="16459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85267" y="5126783"/>
            <a:ext cx="396875" cy="68707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30">
                <a:latin typeface="Arial MT"/>
                <a:cs typeface="Arial MT"/>
              </a:rPr>
              <a:t>9.000.00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latin typeface="Arial MT"/>
                <a:cs typeface="Arial MT"/>
              </a:rPr>
              <a:t>9.000,00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30">
                <a:latin typeface="Arial MT"/>
                <a:cs typeface="Arial MT"/>
              </a:rPr>
              <a:t>9.000,00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9.000,00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38504" y="5276094"/>
            <a:ext cx="1772920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3528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9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4970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RJ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55923" y="5861141"/>
            <a:ext cx="578104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1645" marR="5080" indent="-44958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serâo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802096" y="6199373"/>
            <a:ext cx="159448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Dotação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12432" y="6530707"/>
            <a:ext cx="259588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5855" y="6199372"/>
            <a:ext cx="51879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40">
                <a:latin typeface="Arial MT"/>
                <a:cs typeface="Arial MT"/>
              </a:rPr>
              <a:t>RS9.000,00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$9.000,00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1731" y="6848409"/>
            <a:ext cx="582930" cy="54356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01.06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3.1.9.0.13.03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01603" y="6848409"/>
            <a:ext cx="2804795" cy="54356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5000"/>
              </a:lnSpc>
              <a:spcBef>
                <a:spcPts val="95"/>
              </a:spcBef>
            </a:pPr>
            <a:r>
              <a:rPr dirty="0" sz="800" spc="-45">
                <a:latin typeface="Arial MT"/>
                <a:cs typeface="Arial MT"/>
              </a:rPr>
              <a:t>ManutenCào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ODeracionalizaCào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5">
                <a:latin typeface="Arial MT"/>
                <a:cs typeface="Arial MT"/>
              </a:rPr>
              <a:t>OBRIGAÇÕES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PATRONIAS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INSS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/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REG.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PROP.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PREV.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508004" y="7256725"/>
            <a:ext cx="16522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19849" y="7371245"/>
            <a:ext cx="4387215" cy="709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28265" marR="329565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/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r>
              <a:rPr dirty="0" sz="750">
                <a:latin typeface="Arial MT"/>
                <a:cs typeface="Arial MT"/>
              </a:rPr>
              <a:t> Total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45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3293745">
              <a:lnSpc>
                <a:spcPct val="100000"/>
              </a:lnSpc>
              <a:spcBef>
                <a:spcPts val="34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contrãrio.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34103" y="7933187"/>
            <a:ext cx="454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717110" y="8673892"/>
            <a:ext cx="19348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16</a:t>
            </a:r>
            <a:r>
              <a:rPr dirty="0" sz="750" spc="4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outubro,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972198" y="9798788"/>
            <a:ext cx="28892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5" i="1">
                <a:latin typeface="Arial"/>
                <a:cs typeface="Arial"/>
              </a:rPr>
              <a:t>Servaux</a:t>
            </a:r>
            <a:endParaRPr sz="65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482222" y="7207496"/>
            <a:ext cx="400050" cy="693420"/>
          </a:xfrm>
          <a:prstGeom prst="rect">
            <a:avLst/>
          </a:prstGeom>
        </p:spPr>
        <p:txBody>
          <a:bodyPr wrap="square" lIns="0" tIns="647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800" spc="-25">
                <a:latin typeface="Arial MT"/>
                <a:cs typeface="Arial MT"/>
              </a:rPr>
              <a:t>9.000,00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750" spc="-10">
                <a:latin typeface="Arial MT"/>
                <a:cs typeface="Arial MT"/>
              </a:rPr>
              <a:t>9.Q00,00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9.000,00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800" spc="-25">
                <a:latin typeface="Arial MT"/>
                <a:cs typeface="Arial MT"/>
              </a:rPr>
              <a:t>9.000,00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421163" y="9811484"/>
            <a:ext cx="47117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10">
                <a:solidFill>
                  <a:srgbClr val="080808"/>
                </a:solidFill>
                <a:latin typeface="Arial MT"/>
                <a:cs typeface="Arial MT"/>
              </a:rPr>
              <a:t>°ãgina</a:t>
            </a:r>
            <a:r>
              <a:rPr dirty="0" sz="550" spc="1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550" spc="10">
                <a:solidFill>
                  <a:srgbClr val="0F0F0F"/>
                </a:solidFill>
                <a:latin typeface="Arial MT"/>
                <a:cs typeface="Arial MT"/>
              </a:rPr>
              <a:t>1 </a:t>
            </a:r>
            <a:r>
              <a:rPr dirty="0" sz="550" spc="10">
                <a:latin typeface="Arial MT"/>
                <a:cs typeface="Arial MT"/>
              </a:rPr>
              <a:t>de</a:t>
            </a:r>
            <a:r>
              <a:rPr dirty="0" sz="550" spc="10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2025-07-23T17:25:02Z</dcterms:created>
  <dcterms:modified xsi:type="dcterms:W3CDTF">2025-07-23T17:25:02Z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