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R$80.000,00,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0680" y="1418211"/>
            <a:ext cx="1898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2730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FMS</a:t>
            </a:r>
            <a:r>
              <a:rPr dirty="0" sz="800">
                <a:latin typeface="Arial MT"/>
                <a:cs typeface="Arial MT"/>
              </a:rPr>
              <a:t> 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11128" y="507276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80.000,00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018648" y="5266664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4305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R$80.000,00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$80.000,00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13540" y="6823331"/>
            <a:ext cx="5445760" cy="3879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>
                <a:latin typeface="Arial MT"/>
                <a:cs typeface="Arial MT"/>
              </a:rPr>
              <a:t>MANUTENÇÃO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SAÚDE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CEMES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192/SAÚDE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MENTAL/UPA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3440" y="6823331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13540" y="7235065"/>
            <a:ext cx="56749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1515" algn="l"/>
                <a:tab pos="5210175" algn="l"/>
              </a:tabLst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SUS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10">
                <a:latin typeface="Arial MT"/>
                <a:cs typeface="Arial MT"/>
              </a:rPr>
              <a:t>80.000,00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4018648" y="7428839"/>
          <a:ext cx="3065145" cy="4552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3605"/>
                <a:gridCol w="81534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 marL="72390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80.000,00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2696177" y="8711440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27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agosto,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2025-07-23T19:47:29Z</dcterms:created>
  <dcterms:modified xsi:type="dcterms:W3CDTF">2025-07-23T19:47:29Z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2024-08-27T00:00:00Z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2024-08-27T00:00:00Z</vt:filetime>
  </property>
</Properties>
</file>