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84739" y="6776270"/>
          <a:ext cx="6259195" cy="2886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2627630"/>
                <a:gridCol w="2124710"/>
                <a:gridCol w="633729"/>
              </a:tblGrid>
              <a:tr h="141605">
                <a:tc>
                  <a:txBody>
                    <a:bodyPr/>
                    <a:lstStyle/>
                    <a:p>
                      <a:pPr marL="1504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3980" marR="3175">
                        <a:lnSpc>
                          <a:spcPts val="885"/>
                        </a:lnSpc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MunicipaI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1.40*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5885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Ampliaüâo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c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Reforrna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âmara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Mün'c.pal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13.IC30.03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715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ÜnTER|A+S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*.'inculados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29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3."..0.39.05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DEI'JAIS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SER‘7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7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*..4.9.G.51.00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ILJSTALAC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.4.9.0.32.DO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6520" marR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EQUIPAM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I\'MATERIAL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PERJ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ANE</a:t>
                      </a:r>
                      <a:r>
                        <a:rPr dirty="0" sz="800" spc="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+/'ncu'ados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5.OVO.DO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446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1.0Ü3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Aouisicôes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lmoveis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*.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.4.9.G.61.00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AQUISIÇÃO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IÜ1ÓVE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75">
                          <a:latin typeface="Arial MT"/>
                          <a:cs typeface="Arial MT"/>
                        </a:rPr>
                        <a:t>Recrlrc&lt;os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VincutarJos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ele</a:t>
                      </a:r>
                      <a:r>
                        <a:rPr dirty="0" sz="80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5.000.CO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fJanutencão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Pocier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Leq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isl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ali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7o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Ü.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1.9.G.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*/ENCIF1ENTOS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VALTAGENS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CI‘/IL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iJáo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*Vinculados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200.000.GO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049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9.0.30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1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ER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IAIS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40.00G,40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922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VincUiados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34.400.†0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5811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EQUIPA</a:t>
                      </a:r>
                      <a:r>
                        <a:rPr dirty="0" sz="800" spc="-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M/‹TERIAL</a:t>
                      </a:r>
                      <a:r>
                        <a:rPr dirty="0" sz="800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PERM/\</a:t>
                      </a:r>
                      <a:r>
                        <a:rPr dirty="0" sz="800" spc="2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EkTE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30.6G0.00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21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</a:tr>
              <a:tr h="113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705"/>
                        </a:lnSpc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&gt;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‹</a:t>
                      </a:r>
                      <a:r>
                        <a:rPr dirty="0" sz="80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sz="800" spc="-1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o*</a:t>
                      </a:r>
                      <a:r>
                        <a:rPr dirty="0" sz="80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57329" y="1490044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2188">
            <a:solidFill>
              <a:srgbClr val="2D2D2D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60877" y="716074"/>
            <a:ext cx="612775" cy="411480"/>
            <a:chOff x="660877" y="716074"/>
            <a:chExt cx="612775" cy="41148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0877" y="984221"/>
              <a:ext cx="612149" cy="14321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7470" y="716074"/>
              <a:ext cx="362416" cy="24986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692426" y="536289"/>
            <a:ext cx="6038215" cy="180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454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11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767080" marR="4204970" indent="-3175">
              <a:lnSpc>
                <a:spcPct val="120000"/>
              </a:lnSpc>
              <a:spcBef>
                <a:spcPts val="440"/>
              </a:spcBef>
            </a:pPr>
            <a:r>
              <a:rPr dirty="0" sz="800" spc="-35">
                <a:latin typeface="Arial MT"/>
                <a:cs typeface="Arial MT"/>
              </a:rPr>
              <a:t>Rua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800">
              <a:latin typeface="Arial MT"/>
              <a:cs typeface="Arial MT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dirty="0" baseline="6944" sz="1200" spc="-97">
                <a:latin typeface="Arial MT"/>
                <a:cs typeface="Arial MT"/>
              </a:rPr>
              <a:t>Republicado</a:t>
            </a:r>
            <a:r>
              <a:rPr dirty="0" baseline="6944" sz="1200" spc="82">
                <a:latin typeface="Arial MT"/>
                <a:cs typeface="Arial MT"/>
              </a:rPr>
              <a:t> </a:t>
            </a:r>
            <a:r>
              <a:rPr dirty="0" baseline="6944" sz="1200" spc="-67">
                <a:latin typeface="Arial MT"/>
                <a:cs typeface="Arial MT"/>
              </a:rPr>
              <a:t>por</a:t>
            </a:r>
            <a:r>
              <a:rPr dirty="0" baseline="6944" sz="1200" spc="60">
                <a:latin typeface="Arial MT"/>
                <a:cs typeface="Arial MT"/>
              </a:rPr>
              <a:t> </a:t>
            </a:r>
            <a:r>
              <a:rPr dirty="0" baseline="6944" sz="1200" spc="-120">
                <a:latin typeface="Arial MT"/>
                <a:cs typeface="Arial MT"/>
              </a:rPr>
              <a:t>haver</a:t>
            </a:r>
            <a:r>
              <a:rPr dirty="0" baseline="6944" sz="1200" spc="7">
                <a:latin typeface="Arial MT"/>
                <a:cs typeface="Arial MT"/>
              </a:rPr>
              <a:t> </a:t>
            </a:r>
            <a:r>
              <a:rPr dirty="0" baseline="6944" sz="1200" spc="-75">
                <a:latin typeface="Arial MT"/>
                <a:cs typeface="Arial MT"/>
              </a:rPr>
              <a:t>incorre</a:t>
            </a:r>
            <a:r>
              <a:rPr dirty="0" sz="800" spc="-50">
                <a:latin typeface="Arial MT"/>
                <a:cs typeface="Arial MT"/>
              </a:rPr>
              <a:t>s</a:t>
            </a:r>
            <a:r>
              <a:rPr dirty="0" baseline="3472" sz="1200" spc="-75">
                <a:latin typeface="Arial MT"/>
                <a:cs typeface="Arial MT"/>
              </a:rPr>
              <a:t>a</a:t>
            </a:r>
            <a:r>
              <a:rPr dirty="0" baseline="6944" sz="1200" spc="-75">
                <a:latin typeface="Arial MT"/>
                <a:cs typeface="Arial MT"/>
              </a:rPr>
              <a:t>o</a:t>
            </a:r>
            <a:r>
              <a:rPr dirty="0" baseline="6944" sz="1200" spc="-165">
                <a:latin typeface="Arial MT"/>
                <a:cs typeface="Arial MT"/>
              </a:rPr>
              <a:t> </a:t>
            </a:r>
            <a:r>
              <a:rPr dirty="0" baseline="6944" sz="1200" spc="-82">
                <a:latin typeface="Arial MT"/>
                <a:cs typeface="Arial MT"/>
              </a:rPr>
              <a:t>Boletim</a:t>
            </a:r>
            <a:r>
              <a:rPr dirty="0" baseline="6944" sz="1200" spc="44">
                <a:latin typeface="Arial MT"/>
                <a:cs typeface="Arial MT"/>
              </a:rPr>
              <a:t> </a:t>
            </a:r>
            <a:r>
              <a:rPr dirty="0" baseline="6944" sz="1200" spc="-67">
                <a:latin typeface="Arial MT"/>
                <a:cs typeface="Arial MT"/>
              </a:rPr>
              <a:t>Oficial</a:t>
            </a:r>
            <a:r>
              <a:rPr dirty="0" baseline="6944" sz="1200" spc="67">
                <a:latin typeface="Arial MT"/>
                <a:cs typeface="Arial MT"/>
              </a:rPr>
              <a:t> </a:t>
            </a:r>
            <a:r>
              <a:rPr dirty="0" baseline="6944" sz="1200" spc="-127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baseline="6944" sz="12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6944" sz="1200" spc="-82">
                <a:latin typeface="Arial MT"/>
                <a:cs typeface="Arial MT"/>
              </a:rPr>
              <a:t>Municipio</a:t>
            </a:r>
            <a:r>
              <a:rPr dirty="0" baseline="6944" sz="1200" spc="67">
                <a:latin typeface="Arial MT"/>
                <a:cs typeface="Arial MT"/>
              </a:rPr>
              <a:t> </a:t>
            </a:r>
            <a:r>
              <a:rPr dirty="0" baseline="6944" sz="1200" spc="-142">
                <a:latin typeface="Arial MT"/>
                <a:cs typeface="Arial MT"/>
              </a:rPr>
              <a:t>de</a:t>
            </a:r>
            <a:r>
              <a:rPr dirty="0" baseline="6944" sz="1200" spc="-22">
                <a:latin typeface="Arial MT"/>
                <a:cs typeface="Arial MT"/>
              </a:rPr>
              <a:t> </a:t>
            </a:r>
            <a:r>
              <a:rPr dirty="0" baseline="6944" sz="1200" spc="-104">
                <a:latin typeface="Arial MT"/>
                <a:cs typeface="Arial MT"/>
              </a:rPr>
              <a:t>Seropédica</a:t>
            </a:r>
            <a:r>
              <a:rPr dirty="0" baseline="6944" sz="1200" spc="150">
                <a:latin typeface="Arial MT"/>
                <a:cs typeface="Arial MT"/>
              </a:rPr>
              <a:t> </a:t>
            </a:r>
            <a:r>
              <a:rPr dirty="0" baseline="6944" sz="1200" spc="-104">
                <a:latin typeface="Arial MT"/>
                <a:cs typeface="Arial MT"/>
              </a:rPr>
              <a:t>-</a:t>
            </a:r>
            <a:r>
              <a:rPr dirty="0" baseline="6944" sz="1200" spc="-112">
                <a:latin typeface="Arial MT"/>
                <a:cs typeface="Arial MT"/>
              </a:rPr>
              <a:t> </a:t>
            </a:r>
            <a:r>
              <a:rPr dirty="0" baseline="6944" sz="1200" spc="-30">
                <a:latin typeface="Arial MT"/>
                <a:cs typeface="Arial MT"/>
              </a:rPr>
              <a:t>Ed</a:t>
            </a:r>
            <a:r>
              <a:rPr dirty="0" baseline="3472" sz="1200" spc="-30">
                <a:latin typeface="Arial MT"/>
                <a:cs typeface="Arial MT"/>
              </a:rPr>
              <a:t>'s•</a:t>
            </a:r>
            <a:r>
              <a:rPr dirty="0" baseline="6944" sz="1200" spc="-30">
                <a:latin typeface="Arial MT"/>
                <a:cs typeface="Arial MT"/>
              </a:rPr>
              <a:t>o</a:t>
            </a:r>
            <a:r>
              <a:rPr dirty="0" baseline="6944" sz="1200" spc="-157">
                <a:latin typeface="Arial MT"/>
                <a:cs typeface="Arial MT"/>
              </a:rPr>
              <a:t> </a:t>
            </a:r>
            <a:r>
              <a:rPr dirty="0" baseline="6944" sz="1200" spc="-120">
                <a:latin typeface="Arial MT"/>
                <a:cs typeface="Arial MT"/>
              </a:rPr>
              <a:t>n°</a:t>
            </a:r>
            <a:r>
              <a:rPr dirty="0" baseline="6944" sz="1200" spc="-97">
                <a:latin typeface="Arial MT"/>
                <a:cs typeface="Arial MT"/>
              </a:rPr>
              <a:t> </a:t>
            </a:r>
            <a:r>
              <a:rPr dirty="0" baseline="6944" sz="1200" spc="-150">
                <a:latin typeface="Arial MT"/>
                <a:cs typeface="Arial MT"/>
              </a:rPr>
              <a:t>1.844</a:t>
            </a:r>
            <a:r>
              <a:rPr dirty="0" baseline="6944" sz="1200" spc="60">
                <a:latin typeface="Arial MT"/>
                <a:cs typeface="Arial MT"/>
              </a:rPr>
              <a:t> </a:t>
            </a:r>
            <a:r>
              <a:rPr dirty="0" baseline="6944" sz="1200" spc="-104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baseline="6944" sz="1200" spc="-1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6944" sz="1200" spc="-127">
                <a:latin typeface="Arial MT"/>
                <a:cs typeface="Arial MT"/>
              </a:rPr>
              <a:t>13</a:t>
            </a:r>
            <a:r>
              <a:rPr dirty="0" baseline="6944" sz="1200" spc="37">
                <a:latin typeface="Arial MT"/>
                <a:cs typeface="Arial MT"/>
              </a:rPr>
              <a:t> </a:t>
            </a:r>
            <a:r>
              <a:rPr dirty="0" baseline="6944" sz="1200" spc="-112">
                <a:latin typeface="Arial MT"/>
                <a:cs typeface="Arial MT"/>
              </a:rPr>
              <a:t>desetembro</a:t>
            </a:r>
            <a:r>
              <a:rPr dirty="0" baseline="6944" sz="1200" spc="112">
                <a:latin typeface="Arial MT"/>
                <a:cs typeface="Arial MT"/>
              </a:rPr>
              <a:t> </a:t>
            </a:r>
            <a:r>
              <a:rPr dirty="0" baseline="6944" sz="1200" spc="-165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baseline="6944" sz="12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6944" sz="1200" spc="-165">
                <a:latin typeface="Arial MT"/>
                <a:cs typeface="Arial MT"/>
              </a:rPr>
              <a:t>2024</a:t>
            </a:r>
            <a:r>
              <a:rPr dirty="0" baseline="6944" sz="1200" spc="-22">
                <a:latin typeface="Arial MT"/>
                <a:cs typeface="Arial MT"/>
              </a:rPr>
              <a:t> </a:t>
            </a:r>
            <a:r>
              <a:rPr dirty="0" baseline="6944" sz="1200" spc="-97">
                <a:latin typeface="Arial MT"/>
                <a:cs typeface="Arial MT"/>
              </a:rPr>
              <a:t>(sexta-</a:t>
            </a:r>
            <a:r>
              <a:rPr dirty="0" baseline="6944" sz="1200" spc="-15">
                <a:latin typeface="Arial MT"/>
                <a:cs typeface="Arial MT"/>
              </a:rPr>
              <a:t>feiraj</a:t>
            </a:r>
            <a:endParaRPr baseline="6944"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800">
              <a:latin typeface="Arial MT"/>
              <a:cs typeface="Arial MT"/>
            </a:endParaRPr>
          </a:p>
          <a:p>
            <a:pPr marL="4163060">
              <a:lnSpc>
                <a:spcPct val="100000"/>
              </a:lnSpc>
            </a:pPr>
            <a:r>
              <a:rPr dirty="0" sz="800" spc="-45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N’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2744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3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2Ü24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800">
              <a:latin typeface="Arial MT"/>
              <a:cs typeface="Arial MT"/>
            </a:endParaRPr>
          </a:p>
          <a:p>
            <a:pPr marL="3293110" marR="140335" indent="635">
              <a:lnSpc>
                <a:spcPts val="86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tola'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RS38G.000,00.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Jura </a:t>
            </a:r>
            <a:r>
              <a:rPr dirty="0" sz="800" spc="-2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espec'fisa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c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3735" y="2810969"/>
            <a:ext cx="6014085" cy="9061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" marR="17780" indent="757555">
              <a:lnSpc>
                <a:spcPct val="137500"/>
              </a:lnSpc>
              <a:spcBef>
                <a:spcPts val="100"/>
              </a:spcBef>
            </a:pPr>
            <a:r>
              <a:rPr dirty="0" sz="800" spc="-75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PRE</a:t>
            </a:r>
            <a:r>
              <a:rPr dirty="0" sz="800" spc="-50">
                <a:latin typeface="Arial MT"/>
                <a:cs typeface="Arial MT"/>
              </a:rPr>
              <a:t>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I\4UNICI“AL.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uso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0A0A0A"/>
                </a:solidFill>
                <a:latin typeface="Arial MT"/>
                <a:cs typeface="Arial MT"/>
              </a:rPr>
              <a:t>eie</a:t>
            </a:r>
            <a:r>
              <a:rPr dirty="0" sz="80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atribuicões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constitua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ionais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Ihe</a:t>
            </a:r>
            <a:r>
              <a:rPr dirty="0" sz="8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confere</a:t>
            </a:r>
            <a:r>
              <a:rPr dirty="0" sz="80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80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8‘</a:t>
            </a:r>
            <a:r>
              <a:rPr dirty="0" sz="800" spc="1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Ü'</a:t>
            </a:r>
            <a:r>
              <a:rPr dirty="0" sz="80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823/’2023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datada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21*12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2ú</a:t>
            </a:r>
            <a:r>
              <a:rPr dirty="0" sz="800" spc="-50">
                <a:latin typeface="Arial MT"/>
                <a:cs typeface="Arial MT"/>
              </a:rPr>
              <a:t>23.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pubI:cada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21!12/2023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5"/>
              </a:spcBef>
              <a:tabLst>
                <a:tab pos="396240" algn="l"/>
              </a:tabLst>
            </a:pPr>
            <a:r>
              <a:rPr dirty="0" u="sng" sz="800" spc="-70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28282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4F4F4F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>
                <a:solidFill>
                  <a:srgbClr val="4F4F4F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800" spc="-110">
                <a:solidFill>
                  <a:srgbClr val="212121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30">
                <a:solidFill>
                  <a:srgbClr val="212121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40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08080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08080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800">
              <a:latin typeface="Arial MT"/>
              <a:cs typeface="Arial MT"/>
            </a:endParaRPr>
          </a:p>
          <a:p>
            <a:pPr marL="319405">
              <a:lnSpc>
                <a:spcPct val="100000"/>
              </a:lnSpc>
              <a:spcBef>
                <a:spcPts val="5"/>
              </a:spcBef>
            </a:pPr>
            <a:r>
              <a:rPr dirty="0" baseline="3472" sz="1200" spc="-82">
                <a:latin typeface="Arial MT"/>
                <a:cs typeface="Arial MT"/>
              </a:rPr>
              <a:t>Ar*igo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A1A1A"/>
                </a:solidFill>
                <a:latin typeface="Arial MT"/>
                <a:cs typeface="Arial MT"/>
              </a:rPr>
              <a:t>1‘</a:t>
            </a:r>
            <a:r>
              <a:rPr dirty="0" baseline="3472" sz="1200" spc="1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baseline="3472" sz="1200" spc="4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67">
                <a:solidFill>
                  <a:srgbClr val="0E0E0E"/>
                </a:solidFill>
                <a:latin typeface="Arial MT"/>
                <a:cs typeface="Arial MT"/>
              </a:rPr>
              <a:t>Fica</a:t>
            </a:r>
            <a:r>
              <a:rPr dirty="0" baseline="3472" sz="1200" spc="22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ah-</a:t>
            </a:r>
            <a:r>
              <a:rPr dirty="0" baseline="3472" sz="1200">
                <a:latin typeface="Arial MT"/>
                <a:cs typeface="Arial MT"/>
              </a:rPr>
              <a:t>rio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baseline="3472" sz="12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104">
                <a:solidFill>
                  <a:srgbClr val="0A0A0A"/>
                </a:solidFill>
                <a:latin typeface="Arial MT"/>
                <a:cs typeface="Arial MT"/>
              </a:rPr>
              <a:t>su</a:t>
            </a:r>
            <a:r>
              <a:rPr dirty="0" baseline="3472" sz="1200" spc="-104">
                <a:solidFill>
                  <a:srgbClr val="161616"/>
                </a:solidFill>
                <a:latin typeface="Arial MT"/>
                <a:cs typeface="Arial MT"/>
              </a:rPr>
              <a:t>pienüen*ar</a:t>
            </a:r>
            <a:r>
              <a:rPr dirty="0" baseline="3472" sz="1200" spc="112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080808"/>
                </a:solidFill>
                <a:latin typeface="Arial MT"/>
                <a:cs typeface="Arial MT"/>
              </a:rPr>
              <a:t>as</a:t>
            </a:r>
            <a:r>
              <a:rPr dirty="0" baseline="3472" sz="12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10416" sz="1200" spc="-75">
                <a:latin typeface="Arial MT"/>
                <a:cs typeface="Arial MT"/>
              </a:rPr>
              <a:t>s</a:t>
            </a:r>
            <a:r>
              <a:rPr dirty="0" sz="800" spc="-50">
                <a:latin typeface="Arial MT"/>
                <a:cs typeface="Arial MT"/>
              </a:rPr>
              <a:t>°-</a:t>
            </a:r>
            <a:r>
              <a:rPr dirty="0" sz="800" spc="-60">
                <a:latin typeface="Arial MT"/>
                <a:cs typeface="Arial MT"/>
              </a:rPr>
              <a:t>9^!'</a:t>
            </a:r>
            <a:r>
              <a:rPr dirty="0" baseline="10416" sz="1200" spc="-89">
                <a:latin typeface="Arial MT"/>
                <a:cs typeface="Arial MT"/>
              </a:rPr>
              <a:t>mes</a:t>
            </a:r>
            <a:r>
              <a:rPr dirty="0" baseline="10416" sz="1200" spc="-179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dotações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3798" y="4380237"/>
            <a:ext cx="227139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3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2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E0E0E"/>
                </a:solidFill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>
                <a:solidFill>
                  <a:srgbClr val="0E0E0E"/>
                </a:solidFill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09"/>
              </a:spcBef>
            </a:pPr>
            <a:r>
              <a:rPr dirty="0" sz="800" spc="70" b="1">
                <a:solidFill>
                  <a:srgbClr val="111111"/>
                </a:solidFill>
                <a:latin typeface="Arial"/>
                <a:cs typeface="Arial"/>
              </a:rPr>
              <a:t>CAMARA</a:t>
            </a:r>
            <a:r>
              <a:rPr dirty="0" sz="800" spc="1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35" b="1"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800" spc="12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SEROPÉDICA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01052" y="4774309"/>
          <a:ext cx="6102985" cy="922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428240"/>
                <a:gridCol w="2312035"/>
                <a:gridCol w="614679"/>
              </a:tblGrid>
              <a:tr h="30607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2.OC'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85"/>
                        </a:lnSpc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t,1anutencão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°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Func!cnamento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3.1.9.0.</a:t>
                      </a:r>
                      <a:r>
                        <a:rPr dirty="0" sz="800" spc="1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39C'.000</a:t>
                      </a:r>
                      <a:r>
                        <a:rPr dirty="0" sz="800" spc="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388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32061" y="5748397"/>
            <a:ext cx="553085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Arial MT"/>
                <a:cs typeface="Arial MT"/>
              </a:rPr>
              <a:t>Ar*igo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2"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ôo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suolementar.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seráo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Anigo</a:t>
            </a:r>
            <a:endParaRPr sz="800">
              <a:latin typeface="Arial MT"/>
              <a:cs typeface="Arial MT"/>
            </a:endParaRPr>
          </a:p>
          <a:p>
            <a:pPr marL="445134">
              <a:lnSpc>
                <a:spcPct val="100000"/>
              </a:lnSpc>
            </a:pPr>
            <a:r>
              <a:rPr dirty="0" sz="800" spc="-60">
                <a:solidFill>
                  <a:srgbClr val="2A2A2A"/>
                </a:solidFill>
                <a:latin typeface="Arial MT"/>
                <a:cs typeface="Arial MT"/>
              </a:rPr>
              <a:t>^</a:t>
            </a:r>
            <a:r>
              <a:rPr dirty="0" sz="800" spc="-1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494949"/>
                </a:solidFill>
                <a:latin typeface="Arial MT"/>
                <a:cs typeface="Arial MT"/>
              </a:rPr>
              <a:t>3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1'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E0E0E"/>
                </a:solidFill>
                <a:latin typeface="Arial MT"/>
                <a:cs typeface="Arial MT"/>
              </a:rPr>
              <a:t>Lei</a:t>
            </a:r>
            <a:r>
              <a:rPr dirty="0" sz="80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Federal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N'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4.320!64,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Inciso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41689" y="6083582"/>
            <a:ext cx="152781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Inciso</a:t>
            </a:r>
            <a:r>
              <a:rPr dirty="0" sz="800" spc="1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ll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oe</a:t>
            </a:r>
            <a:r>
              <a:rPr dirty="0" sz="80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Anulação</a:t>
            </a:r>
            <a:r>
              <a:rPr dirty="0" sz="80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"otação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9889" y="6391340"/>
            <a:ext cx="226822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35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 spc="-2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09"/>
              </a:spcBef>
            </a:pPr>
            <a:r>
              <a:rPr dirty="0" sz="800" spc="70" b="1">
                <a:solidFill>
                  <a:srgbClr val="0C0C0C"/>
                </a:solidFill>
                <a:latin typeface="Arial"/>
                <a:cs typeface="Arial"/>
              </a:rPr>
              <a:t>CAMARA</a:t>
            </a:r>
            <a:r>
              <a:rPr dirty="0" sz="800" spc="15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95" b="1"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SEROPÉDICA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50172" y="6083582"/>
            <a:ext cx="59880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37500"/>
              </a:lnSpc>
              <a:spcBef>
                <a:spcPts val="100"/>
              </a:spcBef>
            </a:pPr>
            <a:r>
              <a:rPr dirty="0" sz="800" spc="-40">
                <a:solidFill>
                  <a:srgbClr val="070707"/>
                </a:solidFill>
                <a:latin typeface="Arial MT"/>
                <a:cs typeface="Arial MT"/>
              </a:rPr>
              <a:t>R$380000.00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5380.000.00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467" y="645990"/>
            <a:ext cx="682195" cy="67646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15194" y="9560355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7512" y="3798242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66466" y="1473285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15235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6602" y="3306131"/>
            <a:ext cx="4026174" cy="634411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16977" y="581996"/>
            <a:ext cx="2929890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1100" spc="-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851660">
              <a:lnSpc>
                <a:spcPct val="125299"/>
              </a:lnSpc>
              <a:spcBef>
                <a:spcPts val="43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3914" y="2250806"/>
            <a:ext cx="91884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2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0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87350" y="2375483"/>
            <a:ext cx="4194175" cy="328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Anulado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750" spc="-10">
                <a:latin typeface="Arial MT"/>
                <a:cs typeface="Arial MT"/>
              </a:rPr>
              <a:t>Revogadas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disșosições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em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contrárîo.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cunJpi</a:t>
            </a:r>
            <a:r>
              <a:rPr dirty="0" sz="750" spc="-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a-se.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28504" y="2564405"/>
            <a:ext cx="4318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Arial MT"/>
                <a:cs typeface="Arial MT"/>
              </a:rPr>
              <a:t>Ar:.ho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3°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23568" y="2372436"/>
            <a:ext cx="4826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380.000,00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2025-07-24T13:08:04Z</dcterms:created>
  <dcterms:modified xsi:type="dcterms:W3CDTF">2025-07-24T13:08:04Z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