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#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#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#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#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#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295" y="9748711"/>
            <a:ext cx="285750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56699" y="9748363"/>
            <a:ext cx="478790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#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332" y="542387"/>
            <a:ext cx="663922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09103" y="9737087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96921" y="1348351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29253" y="368444"/>
            <a:ext cx="306260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1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4845" indent="-317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1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165899" y="1564694"/>
            <a:ext cx="286385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537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2760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4604" marR="123825" indent="-2540">
              <a:lnSpc>
                <a:spcPts val="89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RS180.000.00.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82982" y="2728697"/>
            <a:ext cx="6269355" cy="929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MUNICIPAL.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20">
                <a:latin typeface="Arial MT"/>
                <a:cs typeface="Arial MT"/>
              </a:rPr>
              <a:t> 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3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0C0C0C"/>
                </a:solidFill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5">
                <a:solidFill>
                  <a:srgbClr val="0C0C0C"/>
                </a:solidFill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1º</a:t>
            </a:r>
            <a:r>
              <a:rPr dirty="0" sz="75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7299" y="4384568"/>
            <a:ext cx="124269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 spc="-10">
                <a:latin typeface="Arial MT"/>
                <a:cs typeface="Arial MT"/>
              </a:rPr>
              <a:t>SEROPREVI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33802" y="4774309"/>
          <a:ext cx="6376035" cy="1115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3058795"/>
                <a:gridCol w="1914525"/>
                <a:gridCol w="62928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11.25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Município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ManutenÇáo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Fun‹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94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Fun‹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98120">
                <a:tc gridSpan="3">
                  <a:txBody>
                    <a:bodyPr/>
                    <a:lstStyle/>
                    <a:p>
                      <a:pPr marL="344233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64465">
                <a:tc gridSpan="3">
                  <a:txBody>
                    <a:bodyPr/>
                    <a:lstStyle/>
                    <a:p>
                      <a:pPr marL="34448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28905">
                <a:tc gridSpan="3">
                  <a:txBody>
                    <a:bodyPr/>
                    <a:lstStyle/>
                    <a:p>
                      <a:pPr algn="r" marR="470534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3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77735" y="5939095"/>
            <a:ext cx="5789930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2” -</a:t>
            </a:r>
            <a:r>
              <a:rPr dirty="0" sz="750" spc="-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presente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suplementar,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cobertas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 </a:t>
            </a: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1°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Federal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4.320/64,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7299" y="6642487"/>
            <a:ext cx="95631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 spc="-10">
                <a:latin typeface="Arial MT"/>
                <a:cs typeface="Arial MT"/>
              </a:rPr>
              <a:t>SEROPREVI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926963" y="6275549"/>
            <a:ext cx="159194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53543" y="6956835"/>
            <a:ext cx="593090" cy="53467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11.25</a:t>
            </a:r>
            <a:endParaRPr sz="75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2.803</a:t>
            </a:r>
            <a:endParaRPr sz="75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3.1.9.0.11.01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25546" y="6956835"/>
            <a:ext cx="2816225" cy="53467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7145" marR="5080" indent="-5080">
              <a:lnSpc>
                <a:spcPct val="146600"/>
              </a:lnSpc>
              <a:spcBef>
                <a:spcPts val="145"/>
              </a:spcBef>
            </a:pPr>
            <a:r>
              <a:rPr dirty="0" sz="750" spc="20">
                <a:latin typeface="Arial MT"/>
                <a:cs typeface="Arial MT"/>
              </a:rPr>
              <a:t>Instituto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Previdéncia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Municipio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de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Seropédica </a:t>
            </a: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ODeracionalizacão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Administrativas </a:t>
            </a:r>
            <a:r>
              <a:rPr dirty="0" sz="750">
                <a:latin typeface="Arial MT"/>
                <a:cs typeface="Arial MT"/>
              </a:rPr>
              <a:t>VENCIMENTOS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VANTAGENS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FIXAS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CIVIL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23767" y="6278597"/>
            <a:ext cx="62928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5">
                <a:latin typeface="Arial MT"/>
                <a:cs typeface="Arial MT"/>
              </a:rPr>
              <a:t>RS180.000,00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$180.000,00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42007" y="7345091"/>
            <a:ext cx="16668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RPPS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Fun‹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508881" y="7345091"/>
            <a:ext cx="508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180.000,00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4147515" y="7537705"/>
          <a:ext cx="2965450" cy="434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5180"/>
                <a:gridCol w="814705"/>
              </a:tblGrid>
              <a:tr h="13970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30810">
                <a:tc>
                  <a:txBody>
                    <a:bodyPr/>
                    <a:lstStyle/>
                    <a:p>
                      <a:pPr marL="70040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9605" y="533246"/>
            <a:ext cx="666968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21285" y="9727946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05423" y="2707370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1285" y="1345305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504777" y="408057"/>
            <a:ext cx="306260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115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4845">
              <a:lnSpc>
                <a:spcPct val="1175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5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Página</a:t>
            </a:r>
            <a:r>
              <a:rPr dirty="0"/>
              <a:t> </a:t>
            </a:r>
            <a:fld id="{81D60167-4931-47E6-BA6A-407CBD079E47}" type="slidenum">
              <a:rPr dirty="0">
                <a:solidFill>
                  <a:srgbClr val="1A1A1A"/>
                </a:solidFill>
              </a:rPr>
              <a:t>1</a:t>
            </a:fld>
            <a:r>
              <a:rPr dirty="0" spc="-30">
                <a:solidFill>
                  <a:srgbClr val="1A1A1A"/>
                </a:solidFill>
              </a:rPr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80278" y="1409545"/>
            <a:ext cx="4572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3º</a:t>
            </a:r>
            <a:r>
              <a:rPr dirty="0" sz="75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569579" y="1409545"/>
            <a:ext cx="332930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93749" y="2156091"/>
            <a:ext cx="18834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9</a:t>
            </a:r>
            <a:r>
              <a:rPr dirty="0" sz="750" spc="459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2025-07-23T17:32:41Z</dcterms:created>
  <dcterms:modified xsi:type="dcterms:W3CDTF">2025-07-23T17:32:41Z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