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0745" cy="73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2751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25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SETEMBRO 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marL="35179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FACULTATIVO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8288" y="2637790"/>
            <a:ext cx="5967730" cy="33635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715" indent="57086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 indent="44894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30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setembro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 </a:t>
            </a:r>
            <a:r>
              <a:rPr dirty="0" sz="1200" spc="-10" b="1">
                <a:latin typeface="Times New Roman"/>
                <a:cs typeface="Times New Roman"/>
              </a:rPr>
              <a:t>(segunda-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ts val="1380"/>
              </a:lnSpc>
              <a:spcBef>
                <a:spcPts val="13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Transportes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  <a:spcBef>
                <a:spcPts val="1280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241300" marR="12065" indent="2203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24454" y="7022972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084702" y="8204453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2025-07-23T18:10:25Z</dcterms:created>
  <dcterms:modified xsi:type="dcterms:W3CDTF">2025-07-23T18:10:25Z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2024-10-18T00:00:00Z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2025-07-23T00:00:00Z</vt:filetime>
  </property>
  <property fmtid="{D5CDD505-2E9C-101B-9397-08002B2CF9AE}" pid="5" name="Producer">
    <vt:lpwstr>Microsoft® Office Word 2007</vt:lpwstr>
  </property>
</Properties>
</file>