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7515" y="9720591"/>
            <a:ext cx="486004" cy="126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467" y="518011"/>
            <a:ext cx="688287" cy="6307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84739" y="9700522"/>
            <a:ext cx="6407785" cy="0"/>
          </a:xfrm>
          <a:custGeom>
            <a:avLst/>
            <a:gdLst/>
            <a:ahLst/>
            <a:cxnLst/>
            <a:rect l="l" t="t" r="r" b="b"/>
            <a:pathLst>
              <a:path w="6407784" h="0">
                <a:moveTo>
                  <a:pt x="0" y="0"/>
                </a:moveTo>
                <a:lnTo>
                  <a:pt x="6407771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57329" y="1325498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82938" y="344066"/>
            <a:ext cx="304546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7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 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50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20" name="object 20" descr=""/>
          <p:cNvSpPr txBox="1"/>
          <p:nvPr/>
        </p:nvSpPr>
        <p:spPr>
          <a:xfrm>
            <a:off x="3066228" y="9726686"/>
            <a:ext cx="2870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01943" y="1540318"/>
            <a:ext cx="284035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69644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2739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setembro,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4604" marR="124460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R$442.000,00,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6925" y="2704320"/>
            <a:ext cx="6217285" cy="923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486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 -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3798" y="4345436"/>
            <a:ext cx="18719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1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Suylementadas</a:t>
            </a:r>
            <a:r>
              <a:rPr dirty="0" u="heavy" sz="800" spc="5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04047" y="4740790"/>
          <a:ext cx="6323965" cy="946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2553970"/>
                <a:gridCol w="2375535"/>
                <a:gridCol w="624204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Enfermagem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419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86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47280" y="5748651"/>
            <a:ext cx="5741035" cy="266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 despesas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que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</a:t>
            </a:r>
            <a:endParaRPr sz="750">
              <a:latin typeface="Arial MT"/>
              <a:cs typeface="Arial MT"/>
            </a:endParaRPr>
          </a:p>
          <a:p>
            <a:pPr marL="458470">
              <a:lnSpc>
                <a:spcPct val="100000"/>
              </a:lnSpc>
              <a:spcBef>
                <a:spcPts val="30"/>
              </a:spcBef>
            </a:pP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2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4.320/64,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87371" y="6086628"/>
            <a:ext cx="158559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6843" y="6429670"/>
            <a:ext cx="18719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68948" y="6080534"/>
            <a:ext cx="62484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R$442.000,00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$442.000,00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92595" y="6738712"/>
            <a:ext cx="521525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baseline="3472" sz="1200" spc="-44">
                <a:latin typeface="Arial MT"/>
                <a:cs typeface="Arial MT"/>
              </a:rPr>
              <a:t>MANUTEN</a:t>
            </a:r>
            <a:r>
              <a:rPr dirty="0" sz="800" spc="-30">
                <a:latin typeface="Arial MT"/>
                <a:cs typeface="Arial MT"/>
              </a:rPr>
              <a:t>CA</a:t>
            </a:r>
            <a:r>
              <a:rPr dirty="0" baseline="3472" sz="1200" spc="-44">
                <a:latin typeface="Arial MT"/>
                <a:cs typeface="Arial MT"/>
              </a:rPr>
              <a:t>O,</a:t>
            </a:r>
            <a:r>
              <a:rPr dirty="0" baseline="3472" sz="1200" spc="-89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ADMINISTRAÇÃO</a:t>
            </a:r>
            <a:r>
              <a:rPr dirty="0" baseline="3472" sz="1200" spc="240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OPERACIONALIZACÃO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DAS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UNIDADES</a:t>
            </a:r>
            <a:r>
              <a:rPr dirty="0" baseline="3472" sz="1200" spc="165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SAÚDE/CONST/REFORMA/AMPL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26193" y="6744807"/>
            <a:ext cx="585470" cy="70548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95936" y="7095228"/>
            <a:ext cx="210693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5">
                <a:latin typeface="Arial MT"/>
                <a:cs typeface="Arial MT"/>
              </a:rPr>
              <a:t>OBRAS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INSTALACÕES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40">
                <a:latin typeface="Arial MT"/>
                <a:cs typeface="Arial MT"/>
              </a:rPr>
              <a:t>EQUIPAMENTOS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11597" y="7095228"/>
            <a:ext cx="211582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5140" marR="5080">
              <a:lnSpc>
                <a:spcPct val="13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Impostos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Impostos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Vinculados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  <a:p>
            <a:pPr marL="12700" marR="684530">
              <a:lnSpc>
                <a:spcPts val="1370"/>
              </a:lnSpc>
              <a:spcBef>
                <a:spcPts val="60"/>
              </a:spcBef>
            </a:pPr>
            <a:r>
              <a:rPr dirty="0" sz="800" spc="-20" b="1">
                <a:latin typeface="Arial"/>
                <a:cs typeface="Arial"/>
              </a:rPr>
              <a:t>Total </a:t>
            </a:r>
            <a:r>
              <a:rPr dirty="0" sz="800" spc="-10" b="1">
                <a:latin typeface="Arial"/>
                <a:cs typeface="Arial"/>
              </a:rPr>
              <a:t>do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30" b="1">
                <a:latin typeface="Arial"/>
                <a:cs typeface="Arial"/>
              </a:rPr>
              <a:t>Projeto</a:t>
            </a:r>
            <a:r>
              <a:rPr dirty="0" sz="800" spc="5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7818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33371" y="7095228"/>
            <a:ext cx="502920" cy="84836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430.000,00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12.000,00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442.000,00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442.000,00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442.000,00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9558" y="514964"/>
            <a:ext cx="691332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75602" y="9721852"/>
            <a:ext cx="6410960" cy="0"/>
          </a:xfrm>
          <a:custGeom>
            <a:avLst/>
            <a:gdLst/>
            <a:ahLst/>
            <a:cxnLst/>
            <a:rect l="l" t="t" r="r" b="b"/>
            <a:pathLst>
              <a:path w="6410959" h="0">
                <a:moveTo>
                  <a:pt x="0" y="0"/>
                </a:moveTo>
                <a:lnTo>
                  <a:pt x="6410817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38422" y="2704323"/>
            <a:ext cx="1879600" cy="0"/>
          </a:xfrm>
          <a:custGeom>
            <a:avLst/>
            <a:gdLst/>
            <a:ahLst/>
            <a:cxnLst/>
            <a:rect l="l" t="t" r="r" b="b"/>
            <a:pathLst>
              <a:path w="1879600" h="0">
                <a:moveTo>
                  <a:pt x="0" y="0"/>
                </a:moveTo>
                <a:lnTo>
                  <a:pt x="187908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63420" y="1348352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274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43346" y="319332"/>
            <a:ext cx="3048000" cy="641350"/>
          </a:xfrm>
          <a:prstGeom prst="rect">
            <a:avLst/>
          </a:prstGeom>
        </p:spPr>
        <p:txBody>
          <a:bodyPr wrap="square" lIns="0" tIns="10731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844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0400" indent="3175">
              <a:lnSpc>
                <a:spcPct val="112900"/>
              </a:lnSpc>
              <a:spcBef>
                <a:spcPts val="420"/>
              </a:spcBef>
            </a:pPr>
            <a:r>
              <a:rPr dirty="0" sz="850" spc="-60">
                <a:latin typeface="Arial MT"/>
                <a:cs typeface="Arial MT"/>
              </a:rPr>
              <a:t>Rua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59325" y="9734643"/>
            <a:ext cx="288925" cy="116839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5ervaux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2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28504" y="1415638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1714" y="1415638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89864" y="2149742"/>
            <a:ext cx="19424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setembro,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2025-07-23T19:02:17Z</dcterms:created>
  <dcterms:modified xsi:type="dcterms:W3CDTF">2025-07-23T19:02:17Z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