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7730" cy="4938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2767 DE 23 OUTUBRO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814195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4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4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4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MUNICIPAIS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OUTURBO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2024,</a:t>
            </a:r>
            <a:r>
              <a:rPr dirty="0" sz="1200" spc="17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COMEMORAÇÃO</a:t>
            </a:r>
            <a:r>
              <a:rPr dirty="0" sz="1200" spc="1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1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SERVIDOR </a:t>
            </a:r>
            <a:r>
              <a:rPr dirty="0" sz="1200" b="1">
                <a:latin typeface="Times New Roman"/>
                <a:cs typeface="Times New Roman"/>
              </a:rPr>
              <a:t>PÚBLICO,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570865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2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 </a:t>
            </a:r>
            <a:r>
              <a:rPr dirty="0" sz="1200" spc="-10" b="1">
                <a:latin typeface="Times New Roman"/>
                <a:cs typeface="Times New Roman"/>
              </a:rPr>
              <a:t>(segunda-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Transportes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  <a:spcBef>
                <a:spcPts val="128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7373492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4702" y="8554973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2025-07-23T17:08:25Z</dcterms:created>
  <dcterms:modified xsi:type="dcterms:W3CDTF">2025-07-23T17:08:25Z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2025-07-23T00:00:00Z</vt:filetime>
  </property>
  <property fmtid="{D5CDD505-2E9C-101B-9397-08002B2CF9AE}" pid="5" name="Producer">
    <vt:lpwstr>Microsoft® Office Word 2007</vt:lpwstr>
  </property>
</Properties>
</file>