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0877" y="505823"/>
            <a:ext cx="676104" cy="64599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90830" y="9697475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90830" y="1320927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14434" y="359302"/>
            <a:ext cx="5490845" cy="1342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4366895">
              <a:lnSpc>
                <a:spcPct val="130600"/>
              </a:lnSpc>
              <a:spcBef>
                <a:spcPts val="400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Lourenço,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75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  <a:spcBef>
                <a:spcPts val="5"/>
              </a:spcBef>
            </a:pPr>
            <a:r>
              <a:rPr dirty="0" sz="750" spc="-10">
                <a:latin typeface="Arial MT"/>
                <a:cs typeface="Arial MT"/>
              </a:rPr>
              <a:t>Republicado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por</a:t>
            </a:r>
            <a:r>
              <a:rPr dirty="0" sz="750" spc="-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haver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incorreção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Edição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n°</a:t>
            </a:r>
            <a:r>
              <a:rPr dirty="0" sz="750" spc="-55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1.863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-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VII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04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Outub</a:t>
            </a:r>
            <a:r>
              <a:rPr dirty="0" sz="750" spc="-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ro</a:t>
            </a:r>
            <a:r>
              <a:rPr dirty="0" sz="750" spc="-10">
                <a:latin typeface="Arial MT"/>
                <a:cs typeface="Arial MT"/>
              </a:rPr>
              <a:t> de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2024(Sexta-</a:t>
            </a:r>
            <a:r>
              <a:rPr dirty="0" sz="750" spc="-10">
                <a:latin typeface="Arial MT"/>
                <a:cs typeface="Arial MT"/>
              </a:rPr>
              <a:t>Feira)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7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2756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3</a:t>
            </a:r>
            <a:r>
              <a:rPr dirty="0" sz="750" spc="459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outubro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,</a:t>
            </a:r>
            <a:r>
              <a:rPr dirty="0" sz="750" spc="8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43549" y="1973262"/>
            <a:ext cx="268795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RS47.511.00.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65198" y="2703050"/>
            <a:ext cx="6263005" cy="942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035">
              <a:lnSpc>
                <a:spcPct val="1546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Ihe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75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823/2023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80808"/>
                </a:solidFill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5">
                <a:solidFill>
                  <a:srgbClr val="080808"/>
                </a:solidFill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6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50" spc="-60">
                <a:latin typeface="Arial MT"/>
                <a:cs typeface="Arial MT"/>
              </a:rPr>
              <a:t>Artigo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1°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aberto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crédito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suplementar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seguintes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8536" y="4363999"/>
            <a:ext cx="2595245" cy="36639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u="heavy" sz="850" spc="-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190"/>
              </a:spcBef>
            </a:pPr>
            <a:r>
              <a:rPr dirty="0" sz="1100" spc="-100">
                <a:latin typeface="Arial MT"/>
                <a:cs typeface="Arial MT"/>
              </a:rPr>
              <a:t>PREFEITURA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85">
                <a:latin typeface="Arial MT"/>
                <a:cs typeface="Arial MT"/>
              </a:rPr>
              <a:t>MUNICIPAL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25">
                <a:latin typeface="Arial MT"/>
                <a:cs typeface="Arial MT"/>
              </a:rPr>
              <a:t>DE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9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19588" y="4749585"/>
          <a:ext cx="6367145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738119"/>
                <a:gridCol w="2148840"/>
                <a:gridCol w="708025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30"/>
                        </a:lnSpc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2.861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Promoção.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Evento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36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608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59462" y="5914719"/>
            <a:ext cx="5783580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I</a:t>
            </a:r>
            <a:r>
              <a:rPr dirty="0" sz="750" spc="-20">
                <a:latin typeface="Arial MT"/>
                <a:cs typeface="Arial MT"/>
              </a:rPr>
              <a:t>ll.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912327" y="6255999"/>
            <a:ext cx="158686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Inciso: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ll</a:t>
            </a:r>
            <a:r>
              <a:rPr dirty="0" sz="75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Arrecadação: </a:t>
            </a:r>
            <a:r>
              <a:rPr dirty="0" sz="750">
                <a:latin typeface="Arial MT"/>
                <a:cs typeface="Arial MT"/>
              </a:rPr>
              <a:t>III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Anulação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9515" y="6616520"/>
            <a:ext cx="259397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heavy" sz="750" spc="-6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ões</a:t>
            </a:r>
            <a:r>
              <a:rPr dirty="0" u="heavy" sz="750" spc="18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 spc="-10">
                <a:latin typeface="Arial MT"/>
                <a:cs typeface="Arial MT"/>
              </a:rPr>
              <a:t>PREFEITURA</a:t>
            </a:r>
            <a:r>
              <a:rPr dirty="0" sz="950" spc="1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717884" y="6989916"/>
          <a:ext cx="6367780" cy="9385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364105"/>
                <a:gridCol w="2623185"/>
                <a:gridCol w="605154"/>
              </a:tblGrid>
              <a:tr h="146685">
                <a:tc>
                  <a:txBody>
                    <a:bodyPr/>
                    <a:lstStyle/>
                    <a:p>
                      <a:pPr marL="32384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40"/>
                        </a:lnSpc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Obras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oavimentacão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INSTALACÕES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52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52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11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47.511,00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083361" y="9691631"/>
            <a:ext cx="2876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5">
                <a:latin typeface="Arial MT"/>
                <a:cs typeface="Arial MT"/>
              </a:rPr>
              <a:t>Servaux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03991" y="6255999"/>
            <a:ext cx="57213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RS47.511,00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$47.511,00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530865" y="9682490"/>
            <a:ext cx="4794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10">
                <a:latin typeface="Arial MT"/>
                <a:cs typeface="Arial MT"/>
              </a:rPr>
              <a:t>Página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25">
                <a:latin typeface="Arial MT"/>
                <a:cs typeface="Arial MT"/>
              </a:rPr>
              <a:t>1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25">
                <a:latin typeface="Arial MT"/>
                <a:cs typeface="Arial MT"/>
              </a:rPr>
              <a:t>oe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2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8877" y="2017196"/>
            <a:ext cx="2338957" cy="13955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24331" y="9691381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87784" y="1322451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39361" y="2254872"/>
            <a:ext cx="496419" cy="3747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37854" y="2163458"/>
            <a:ext cx="140093" cy="463163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679150" y="527152"/>
            <a:ext cx="661035" cy="615950"/>
            <a:chOff x="679150" y="527152"/>
            <a:chExt cx="661035" cy="615950"/>
          </a:xfrm>
        </p:grpSpPr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9150" y="801393"/>
              <a:ext cx="660877" cy="34127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7062" y="527152"/>
              <a:ext cx="380689" cy="259005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474321" y="402215"/>
            <a:ext cx="3064510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940560">
              <a:lnSpc>
                <a:spcPct val="120000"/>
              </a:lnSpc>
              <a:spcBef>
                <a:spcPts val="4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52868" y="1391262"/>
            <a:ext cx="453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39123" y="1391262"/>
            <a:ext cx="32988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114672" y="9698487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56298" y="2128413"/>
            <a:ext cx="779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onsolas"/>
                <a:cs typeface="Consolas"/>
              </a:rPr>
              <a:t>d</a:t>
            </a:r>
            <a:r>
              <a:rPr dirty="0" sz="800" spc="415">
                <a:latin typeface="Consolas"/>
                <a:cs typeface="Consolas"/>
              </a:rPr>
              <a:t> </a:t>
            </a:r>
            <a:r>
              <a:rPr dirty="0" sz="800" spc="-55">
                <a:latin typeface="Consolas"/>
                <a:cs typeface="Consolas"/>
              </a:rPr>
              <a:t>outubro,2024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65168" y="9683251"/>
            <a:ext cx="47688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Arial MT"/>
                <a:cs typeface="Arial MT"/>
              </a:rPr>
              <a:t>"agina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2</a:t>
            </a:r>
            <a:r>
              <a:rPr dirty="0" sz="600" spc="-10">
                <a:latin typeface="Arial MT"/>
                <a:cs typeface="Arial MT"/>
              </a:rPr>
              <a:t> de</a:t>
            </a:r>
            <a:r>
              <a:rPr dirty="0" sz="600" spc="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2025-07-23T18:01:04Z</dcterms:created>
  <dcterms:modified xsi:type="dcterms:W3CDTF">2025-07-23T18:01:04Z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