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/>
              <a:t>°ágina</a:t>
            </a:r>
            <a:r>
              <a:rPr dirty="0" sz="600" spc="-5"/>
              <a:t> </a:t>
            </a:r>
            <a:fld id="{81D60167-4931-47E6-BA6A-407CBD079E47}" type="slidenum">
              <a:rPr dirty="0" sz="600">
                <a:solidFill>
                  <a:srgbClr val="1A1A1A"/>
                </a:solidFill>
              </a:rPr>
              <a:t>#</a:t>
            </a:fld>
            <a:r>
              <a:rPr dirty="0" sz="600" spc="-40">
                <a:solidFill>
                  <a:srgbClr val="1A1A1A"/>
                </a:solidFill>
              </a:rPr>
              <a:t> </a:t>
            </a:r>
            <a:r>
              <a:rPr dirty="0" sz="600"/>
              <a:t>de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/>
              <a:t>°ágina</a:t>
            </a:r>
            <a:r>
              <a:rPr dirty="0" sz="600" spc="-5"/>
              <a:t> </a:t>
            </a:r>
            <a:fld id="{81D60167-4931-47E6-BA6A-407CBD079E47}" type="slidenum">
              <a:rPr dirty="0" sz="600">
                <a:solidFill>
                  <a:srgbClr val="1A1A1A"/>
                </a:solidFill>
              </a:rPr>
              <a:t>#</a:t>
            </a:fld>
            <a:r>
              <a:rPr dirty="0" sz="600" spc="-40">
                <a:solidFill>
                  <a:srgbClr val="1A1A1A"/>
                </a:solidFill>
              </a:rPr>
              <a:t> </a:t>
            </a:r>
            <a:r>
              <a:rPr dirty="0" sz="600"/>
              <a:t>de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/>
              <a:t>°ágina</a:t>
            </a:r>
            <a:r>
              <a:rPr dirty="0" sz="600" spc="-5"/>
              <a:t> </a:t>
            </a:r>
            <a:fld id="{81D60167-4931-47E6-BA6A-407CBD079E47}" type="slidenum">
              <a:rPr dirty="0" sz="600">
                <a:solidFill>
                  <a:srgbClr val="1A1A1A"/>
                </a:solidFill>
              </a:rPr>
              <a:t>#</a:t>
            </a:fld>
            <a:r>
              <a:rPr dirty="0" sz="600" spc="-40">
                <a:solidFill>
                  <a:srgbClr val="1A1A1A"/>
                </a:solidFill>
              </a:rPr>
              <a:t> </a:t>
            </a:r>
            <a:r>
              <a:rPr dirty="0" sz="600"/>
              <a:t>de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/>
              <a:t>°ágina</a:t>
            </a:r>
            <a:r>
              <a:rPr dirty="0" sz="600" spc="-5"/>
              <a:t> </a:t>
            </a:r>
            <a:fld id="{81D60167-4931-47E6-BA6A-407CBD079E47}" type="slidenum">
              <a:rPr dirty="0" sz="600">
                <a:solidFill>
                  <a:srgbClr val="1A1A1A"/>
                </a:solidFill>
              </a:rPr>
              <a:t>#</a:t>
            </a:fld>
            <a:r>
              <a:rPr dirty="0" sz="600" spc="-40">
                <a:solidFill>
                  <a:srgbClr val="1A1A1A"/>
                </a:solidFill>
              </a:rPr>
              <a:t> </a:t>
            </a:r>
            <a:r>
              <a:rPr dirty="0" sz="600"/>
              <a:t>de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/>
              <a:t>°ágina</a:t>
            </a:r>
            <a:r>
              <a:rPr dirty="0" sz="600" spc="-5"/>
              <a:t> </a:t>
            </a:r>
            <a:fld id="{81D60167-4931-47E6-BA6A-407CBD079E47}" type="slidenum">
              <a:rPr dirty="0" sz="600">
                <a:solidFill>
                  <a:srgbClr val="1A1A1A"/>
                </a:solidFill>
              </a:rPr>
              <a:t>#</a:t>
            </a:fld>
            <a:r>
              <a:rPr dirty="0" sz="600" spc="-40">
                <a:solidFill>
                  <a:srgbClr val="1A1A1A"/>
                </a:solidFill>
              </a:rPr>
              <a:t> </a:t>
            </a:r>
            <a:r>
              <a:rPr dirty="0" sz="600"/>
              <a:t>de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41947" y="9791023"/>
            <a:ext cx="478292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/>
              <a:t>°ágina</a:t>
            </a:r>
            <a:r>
              <a:rPr dirty="0" sz="600" spc="-5"/>
              <a:t> </a:t>
            </a:r>
            <a:fld id="{81D60167-4931-47E6-BA6A-407CBD079E47}" type="slidenum">
              <a:rPr dirty="0" sz="600">
                <a:solidFill>
                  <a:srgbClr val="1A1A1A"/>
                </a:solidFill>
              </a:rPr>
              <a:t>#</a:t>
            </a:fld>
            <a:r>
              <a:rPr dirty="0" sz="600" spc="-40">
                <a:solidFill>
                  <a:srgbClr val="1A1A1A"/>
                </a:solidFill>
              </a:rPr>
              <a:t> </a:t>
            </a:r>
            <a:r>
              <a:rPr dirty="0" sz="600"/>
              <a:t>de </a:t>
            </a:r>
            <a:r>
              <a:rPr dirty="0" sz="600" spc="-50"/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8648" y="609424"/>
            <a:ext cx="654786" cy="63075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05556" y="9782795"/>
            <a:ext cx="6441440" cy="0"/>
          </a:xfrm>
          <a:custGeom>
            <a:avLst/>
            <a:gdLst/>
            <a:ahLst/>
            <a:cxnLst/>
            <a:rect l="l" t="t" r="r" b="b"/>
            <a:pathLst>
              <a:path w="6441440" h="0">
                <a:moveTo>
                  <a:pt x="0" y="0"/>
                </a:moveTo>
                <a:lnTo>
                  <a:pt x="6441272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96419" y="1391012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14167" y="420244"/>
            <a:ext cx="305625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29764">
              <a:lnSpc>
                <a:spcPct val="1225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997801" y="9771082"/>
            <a:ext cx="292100" cy="13906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800" spc="-75">
                <a:latin typeface="Arial MT"/>
                <a:cs typeface="Arial MT"/>
              </a:rPr>
              <a:t>Seoau,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/>
              <a:t>°ágina</a:t>
            </a:r>
            <a:r>
              <a:rPr dirty="0" sz="600" spc="-5"/>
              <a:t> </a:t>
            </a:r>
            <a:fld id="{81D60167-4931-47E6-BA6A-407CBD079E47}" type="slidenum">
              <a:rPr dirty="0" sz="600">
                <a:solidFill>
                  <a:srgbClr val="1A1A1A"/>
                </a:solidFill>
              </a:rPr>
              <a:t>1</a:t>
            </a:fld>
            <a:r>
              <a:rPr dirty="0" sz="600" spc="-40">
                <a:solidFill>
                  <a:srgbClr val="1A1A1A"/>
                </a:solidFill>
              </a:rPr>
              <a:t> </a:t>
            </a:r>
            <a:r>
              <a:rPr dirty="0" sz="600"/>
              <a:t>de </a:t>
            </a:r>
            <a:r>
              <a:rPr dirty="0" sz="600" spc="-50"/>
              <a:t>2</a:t>
            </a:r>
            <a:endParaRPr sz="600"/>
          </a:p>
        </p:txBody>
      </p:sp>
      <p:sp>
        <p:nvSpPr>
          <p:cNvPr id="6" name="object 6" descr=""/>
          <p:cNvSpPr txBox="1"/>
          <p:nvPr/>
        </p:nvSpPr>
        <p:spPr>
          <a:xfrm>
            <a:off x="4052124" y="1613449"/>
            <a:ext cx="285559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5044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2766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22</a:t>
            </a:r>
            <a:r>
              <a:rPr dirty="0" sz="800" spc="3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95"/>
              </a:spcBef>
            </a:pPr>
            <a:endParaRPr sz="800">
              <a:latin typeface="Arial MT"/>
              <a:cs typeface="Arial MT"/>
            </a:endParaRPr>
          </a:p>
          <a:p>
            <a:pPr marL="12700" marR="120650" indent="635">
              <a:lnSpc>
                <a:spcPts val="890"/>
              </a:lnSpc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totaí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RS719.000.00,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6388" y="2777450"/>
            <a:ext cx="6260465" cy="933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03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-30">
                <a:latin typeface="Arial MT"/>
                <a:cs typeface="Arial MT"/>
              </a:rPr>
              <a:t> 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Ihe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51515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823/2023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5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2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1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20">
                <a:latin typeface="Arial MT"/>
                <a:cs typeface="Arial MT"/>
              </a:rPr>
              <a:t> 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33751" y="4428190"/>
            <a:ext cx="259588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3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0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631005" y="4826110"/>
          <a:ext cx="6365875" cy="2291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3051175"/>
                <a:gridCol w="1911985"/>
                <a:gridCol w="62992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75">
                          <a:latin typeface="Arial MT"/>
                          <a:cs typeface="Arial MT"/>
                        </a:rPr>
                        <a:t>fvJanutenCão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8430">
                <a:tc>
                  <a:txBody>
                    <a:bodyPr/>
                    <a:lstStyle/>
                    <a:p>
                      <a:pPr marL="3429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63195">
                        <a:lnSpc>
                          <a:spcPts val="844"/>
                        </a:lnSpc>
                        <a:spcBef>
                          <a:spcPts val="150"/>
                        </a:spcBef>
                        <a:tabLst>
                          <a:tab pos="2026920" algn="l"/>
                        </a:tabLst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105.000,00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74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328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0325"/>
                </a:tc>
                <a:tc gridSpan="2"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74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216910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593.000,00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593.000,00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Unidades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13735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DE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39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27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87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614.000,00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2420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719.000,00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71151" y="7177499"/>
            <a:ext cx="578167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8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o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23416" y="7518777"/>
            <a:ext cx="158877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30706" y="7873526"/>
            <a:ext cx="259905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2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17174" y="7521824"/>
            <a:ext cx="62484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5">
                <a:latin typeface="Arial MT"/>
                <a:cs typeface="Arial MT"/>
              </a:rPr>
              <a:t>R$719.000,00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$719.000,00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1260" y="8183049"/>
            <a:ext cx="584200" cy="5283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01.04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2.798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20224" y="8183049"/>
            <a:ext cx="265938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60705" indent="-635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 </a:t>
            </a:r>
            <a:r>
              <a:rPr dirty="0" sz="800" spc="-20">
                <a:latin typeface="Arial MT"/>
                <a:cs typeface="Arial MT"/>
              </a:rPr>
              <a:t>Unidades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SERVICOS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29322" y="8563940"/>
            <a:ext cx="7677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Royalties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053733" y="8694967"/>
            <a:ext cx="1442720" cy="342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Rg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392062" y="8527375"/>
            <a:ext cx="508000" cy="513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latin typeface="Arial MT"/>
                <a:cs typeface="Arial MT"/>
              </a:rPr>
              <a:t>219.000,00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0">
                <a:latin typeface="Arial MT"/>
                <a:cs typeface="Arial MT"/>
              </a:rPr>
              <a:t>219.000,00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800" spc="-20">
                <a:latin typeface="Arial MT"/>
                <a:cs typeface="Arial MT"/>
              </a:rPr>
              <a:t>219.000,00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53050" y="8993585"/>
            <a:ext cx="576580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01.09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5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23042" y="8993585"/>
            <a:ext cx="2804795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Educação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7500"/>
              </a:lnSpc>
              <a:spcBef>
                <a:spcPts val="50"/>
              </a:spcBef>
            </a:pP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Operacionalização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Unidades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SERVICOS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TERCEIROS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529322" y="9386665"/>
            <a:ext cx="16617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Impostos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390857" y="9350099"/>
            <a:ext cx="509270" cy="34290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25">
                <a:latin typeface="Arial MT"/>
                <a:cs typeface="Arial MT"/>
              </a:rPr>
              <a:t>500.000,00</a:t>
            </a:r>
            <a:endParaRPr sz="8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290"/>
              </a:spcBef>
            </a:pPr>
            <a:r>
              <a:rPr dirty="0" sz="800" spc="-30">
                <a:latin typeface="Arial MT"/>
                <a:cs typeface="Arial MT"/>
              </a:rPr>
              <a:t>500.000,00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056777" y="9545115"/>
            <a:ext cx="14414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3876" y="612472"/>
            <a:ext cx="660877" cy="61551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05556" y="9782795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89694" y="4343676"/>
            <a:ext cx="1885314" cy="0"/>
          </a:xfrm>
          <a:custGeom>
            <a:avLst/>
            <a:gdLst/>
            <a:ahLst/>
            <a:cxnLst/>
            <a:rect l="l" t="t" r="r" b="b"/>
            <a:pathLst>
              <a:path w="1885314" h="0">
                <a:moveTo>
                  <a:pt x="0" y="0"/>
                </a:moveTo>
                <a:lnTo>
                  <a:pt x="1885176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02510" y="1404723"/>
            <a:ext cx="6435725" cy="0"/>
          </a:xfrm>
          <a:custGeom>
            <a:avLst/>
            <a:gdLst/>
            <a:ahLst/>
            <a:cxnLst/>
            <a:rect l="l" t="t" r="r" b="b"/>
            <a:pathLst>
              <a:path w="6435725" h="0">
                <a:moveTo>
                  <a:pt x="0" y="0"/>
                </a:moveTo>
                <a:lnTo>
                  <a:pt x="6435181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83559" y="481442"/>
            <a:ext cx="3060700" cy="544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3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5240" marR="1933575">
              <a:lnSpc>
                <a:spcPct val="125299"/>
              </a:lnSpc>
              <a:spcBef>
                <a:spcPts val="505"/>
              </a:spcBef>
            </a:pPr>
            <a:r>
              <a:rPr dirty="0" sz="750" spc="10">
                <a:latin typeface="Arial MT"/>
                <a:cs typeface="Arial MT"/>
              </a:rPr>
              <a:t>Rua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Maria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Lourenço,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99228" y="9799817"/>
            <a:ext cx="2870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/>
              <a:t>Pág</a:t>
            </a:r>
            <a:r>
              <a:rPr dirty="0" spc="15"/>
              <a:t> </a:t>
            </a:r>
            <a:r>
              <a:rPr dirty="0"/>
              <a:t>ina</a:t>
            </a:r>
            <a:r>
              <a:rPr dirty="0" spc="135"/>
              <a:t> </a:t>
            </a:r>
            <a:fld id="{81D60167-4931-47E6-BA6A-407CBD079E47}" type="slidenum">
              <a:rPr dirty="0"/>
              <a:t>2</a:t>
            </a:fld>
            <a:r>
              <a:rPr dirty="0" spc="50"/>
              <a:t> </a:t>
            </a:r>
            <a:r>
              <a:rPr dirty="0"/>
              <a:t>de</a:t>
            </a:r>
            <a:r>
              <a:rPr dirty="0" spc="80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543377" y="2172049"/>
            <a:ext cx="2595245" cy="514350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2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8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0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  <a:p>
            <a:pPr marL="128270">
              <a:lnSpc>
                <a:spcPct val="100000"/>
              </a:lnSpc>
              <a:spcBef>
                <a:spcPts val="215"/>
              </a:spcBef>
              <a:tabLst>
                <a:tab pos="898525" algn="l"/>
              </a:tabLst>
            </a:pPr>
            <a:r>
              <a:rPr dirty="0" sz="750" spc="-10">
                <a:latin typeface="Arial MT"/>
                <a:cs typeface="Arial MT"/>
              </a:rPr>
              <a:t>01.09</a:t>
            </a:r>
            <a:r>
              <a:rPr dirty="0" sz="750">
                <a:latin typeface="Arial MT"/>
                <a:cs typeface="Arial MT"/>
              </a:rPr>
              <a:t>	</a:t>
            </a:r>
            <a:r>
              <a:rPr dirty="0" sz="750" spc="10">
                <a:latin typeface="Arial MT"/>
                <a:cs typeface="Arial MT"/>
              </a:rPr>
              <a:t>Secretaria</a:t>
            </a:r>
            <a:r>
              <a:rPr dirty="0" sz="750" spc="23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Educação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50803" y="2669533"/>
            <a:ext cx="4384675" cy="52260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2624455">
              <a:lnSpc>
                <a:spcPct val="100000"/>
              </a:lnSpc>
              <a:spcBef>
                <a:spcPts val="42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459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RS</a:t>
            </a:r>
            <a:endParaRPr sz="750">
              <a:latin typeface="Arial MT"/>
              <a:cs typeface="Arial MT"/>
            </a:endParaRPr>
          </a:p>
          <a:p>
            <a:pPr marL="3293110">
              <a:lnSpc>
                <a:spcPct val="100000"/>
              </a:lnSpc>
              <a:spcBef>
                <a:spcPts val="325"/>
              </a:spcBef>
            </a:pPr>
            <a:r>
              <a:rPr dirty="0" sz="750" spc="10">
                <a:latin typeface="Arial MT"/>
                <a:cs typeface="Arial MT"/>
              </a:rPr>
              <a:t>Valor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Total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Anulado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64548" y="3051946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747565" y="3783255"/>
            <a:ext cx="19310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Prefeito.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22</a:t>
            </a:r>
            <a:r>
              <a:rPr dirty="0" sz="750" spc="4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outubro.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02744" y="2675627"/>
            <a:ext cx="505459" cy="33020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400"/>
              </a:spcBef>
            </a:pPr>
            <a:r>
              <a:rPr dirty="0" sz="750" spc="-10">
                <a:latin typeface="Arial MT"/>
                <a:cs typeface="Arial MT"/>
              </a:rPr>
              <a:t>500.000,00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750" spc="-10">
                <a:latin typeface="Arial MT"/>
                <a:cs typeface="Arial MT"/>
              </a:rPr>
              <a:t>719.000,00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2025-07-23T17:12:04Z</dcterms:created>
  <dcterms:modified xsi:type="dcterms:W3CDTF">2025-07-23T17:12:04Z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