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8287" y="499728"/>
            <a:ext cx="682195" cy="6368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6058" y="9715758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93241" y="9121568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18240" y="1317881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44368" y="337973"/>
            <a:ext cx="307276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5639">
              <a:lnSpc>
                <a:spcPct val="1225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76990" y="1552506"/>
            <a:ext cx="2867025" cy="675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1394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2771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2fii</a:t>
            </a:r>
            <a:r>
              <a:rPr dirty="0" sz="800" spc="3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125095" indent="635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 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R$487.000,00,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86517" y="2728696"/>
            <a:ext cx="6275070" cy="900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3750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80808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0">
                <a:solidFill>
                  <a:srgbClr val="080808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7299" y="4355058"/>
            <a:ext cx="26054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6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737547" y="4756026"/>
          <a:ext cx="6378575" cy="951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3061970"/>
                <a:gridCol w="1916430"/>
                <a:gridCol w="62611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905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05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81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81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487.000,00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95580">
                <a:tc gridSpan="3">
                  <a:txBody>
                    <a:bodyPr/>
                    <a:lstStyle/>
                    <a:p>
                      <a:pPr marL="34442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</a:tr>
              <a:tr h="167005">
                <a:tc gridSpan="3">
                  <a:txBody>
                    <a:bodyPr/>
                    <a:lstStyle/>
                    <a:p>
                      <a:pPr marL="34442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7498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74699" y="5763633"/>
            <a:ext cx="580199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7995" marR="5080" indent="-455930">
              <a:lnSpc>
                <a:spcPct val="105000"/>
              </a:lnSpc>
              <a:spcBef>
                <a:spcPts val="5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930008" y="6107957"/>
            <a:ext cx="15976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7299" y="6445387"/>
            <a:ext cx="26054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28130" y="6101863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RS487.000,00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$487.000,00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737547" y="6843307"/>
          <a:ext cx="6378575" cy="1140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6600"/>
                <a:gridCol w="2444115"/>
                <a:gridCol w="2407919"/>
                <a:gridCol w="712470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Uniformes.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423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321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2400">
                <a:tc>
                  <a:txBody>
                    <a:bodyPr/>
                    <a:lstStyle/>
                    <a:p>
                      <a:pPr marL="236854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disposições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850775" y="8576129"/>
            <a:ext cx="19367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105820" y="9726166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57188" y="9729213"/>
            <a:ext cx="4781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0F0F0F"/>
                </a:solidFill>
                <a:latin typeface="Arial MT"/>
                <a:cs typeface="Arial MT"/>
              </a:rPr>
              <a:t>1</a:t>
            </a:r>
            <a:r>
              <a:rPr dirty="0" sz="5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2025-07-23T16:59:52Z</dcterms:created>
  <dcterms:modified xsi:type="dcterms:W3CDTF">2025-07-23T16:59:52Z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