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30348" y="417321"/>
            <a:ext cx="256413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11725" y="364489"/>
            <a:ext cx="1927225" cy="73152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8960" y="248667"/>
            <a:ext cx="841371" cy="836798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886764" y="1414398"/>
            <a:ext cx="5970270" cy="5113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8447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REPUBLICADO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POR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HAVER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INCORREÇÃO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DECRETO 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2767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6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814195" marR="8255">
              <a:lnSpc>
                <a:spcPct val="9620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43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45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NAS</a:t>
            </a:r>
            <a:r>
              <a:rPr dirty="0" sz="1200" spc="4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REPARTIÇÕES </a:t>
            </a:r>
            <a:r>
              <a:rPr dirty="0" sz="1200" b="1">
                <a:latin typeface="Times New Roman"/>
                <a:cs typeface="Times New Roman"/>
              </a:rPr>
              <a:t>PÚBLICAS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MUNICIPAIS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OUTURBO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2024,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18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COMEMORAÇÃO</a:t>
            </a:r>
            <a:r>
              <a:rPr dirty="0" sz="1200" spc="14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14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80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SERVIDOR </a:t>
            </a:r>
            <a:r>
              <a:rPr dirty="0" sz="1200" b="1">
                <a:latin typeface="Times New Roman"/>
                <a:cs typeface="Times New Roman"/>
              </a:rPr>
              <a:t>PÚBLICO,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572770">
              <a:lnSpc>
                <a:spcPct val="959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1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uso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conformidade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art.74,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art. </a:t>
            </a:r>
            <a:r>
              <a:rPr dirty="0" sz="1200">
                <a:latin typeface="Times New Roman"/>
                <a:cs typeface="Times New Roman"/>
              </a:rPr>
              <a:t>91,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alínea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“J”,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ambos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50850">
              <a:lnSpc>
                <a:spcPct val="95900"/>
              </a:lnSpc>
              <a:spcBef>
                <a:spcPts val="135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decretado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PONTO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FACULTATIVO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28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outubro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2024 </a:t>
            </a:r>
            <a:r>
              <a:rPr dirty="0" sz="1200" spc="-10" b="1">
                <a:latin typeface="Times New Roman"/>
                <a:cs typeface="Times New Roman"/>
              </a:rPr>
              <a:t>(segunda-</a:t>
            </a:r>
            <a:r>
              <a:rPr dirty="0" sz="1200" b="1">
                <a:latin typeface="Times New Roman"/>
                <a:cs typeface="Times New Roman"/>
              </a:rPr>
              <a:t>feira)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órgãos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Administração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Direta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Indireta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Poder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 indent="450850">
              <a:lnSpc>
                <a:spcPct val="956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2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Ficam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excluídos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estabelecido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considerados </a:t>
            </a:r>
            <a:r>
              <a:rPr dirty="0" sz="1200">
                <a:latin typeface="Times New Roman"/>
                <a:cs typeface="Times New Roman"/>
              </a:rPr>
              <a:t>essenciais ao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interesse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responsabilidade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 Secretaria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Ordem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45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Públicos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Transportes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Secretaria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Assistência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Humanos.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0795" indent="45085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3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3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as </a:t>
            </a:r>
            <a:r>
              <a:rPr dirty="0" sz="1200">
                <a:latin typeface="Times New Roman"/>
                <a:cs typeface="Times New Roman"/>
              </a:rPr>
              <a:t>disposições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24708" y="7548498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85338" y="8727947"/>
            <a:ext cx="1570990" cy="42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2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2025-07-23T17:10:40Z</dcterms:created>
  <dcterms:modified xsi:type="dcterms:W3CDTF">2025-07-23T17:10:40Z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2025-07-23T00:00:00Z</vt:filetime>
  </property>
  <property fmtid="{D5CDD505-2E9C-101B-9397-08002B2CF9AE}" pid="5" name="Producer">
    <vt:lpwstr>www.ilovepdf.com</vt:lpwstr>
  </property>
</Properties>
</file>