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7502" y="9723639"/>
            <a:ext cx="506199" cy="121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419" y="530199"/>
            <a:ext cx="685241" cy="63684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3326" y="9721852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0281" y="1345304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500" y="356256"/>
            <a:ext cx="306324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22804" y="9736174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80207" y="1555554"/>
            <a:ext cx="1875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2768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9250" y="1982404"/>
            <a:ext cx="283019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RS1.103.000,00,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3785" y="2719554"/>
            <a:ext cx="627507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2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5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5057" y="4379931"/>
            <a:ext cx="260477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4816" y="4756026"/>
          <a:ext cx="6381115" cy="261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4932680"/>
                <a:gridCol w="67310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SENT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ENCAS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ODeracionalizacào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95013" y="7439552"/>
            <a:ext cx="579628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43</a:t>
            </a:r>
            <a:r>
              <a:rPr dirty="0" sz="800" spc="-25">
                <a:latin typeface="Arial MT"/>
                <a:cs typeface="Arial MT"/>
              </a:rPr>
              <a:t> 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47277" y="7786925"/>
            <a:ext cx="1591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5057" y="8139441"/>
            <a:ext cx="260159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3167" y="8442056"/>
            <a:ext cx="583565" cy="5251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1.169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4.6.9.0.71.02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43859" y="8442056"/>
            <a:ext cx="2463165" cy="5251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endParaRPr sz="800">
              <a:latin typeface="Arial MT"/>
              <a:cs typeface="Arial MT"/>
            </a:endParaRPr>
          </a:p>
          <a:p>
            <a:pPr marL="12700" marR="5080" indent="2540">
              <a:lnSpc>
                <a:spcPct val="12500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Encarqos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Dívida</a:t>
            </a:r>
            <a:r>
              <a:rPr dirty="0" sz="800" spc="-10">
                <a:latin typeface="Arial MT"/>
                <a:cs typeface="Arial MT"/>
              </a:rPr>
              <a:t> 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INSS,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Previdência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PASEP </a:t>
            </a:r>
            <a:r>
              <a:rPr dirty="0" sz="800" spc="-20">
                <a:latin typeface="Arial MT"/>
                <a:cs typeface="Arial MT"/>
              </a:rPr>
              <a:t>Principal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 Divida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Contratual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Resqatada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/Previdência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44081" y="7786925"/>
            <a:ext cx="7264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R$1.103.000,00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$1.103.000,00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86730" y="8780286"/>
            <a:ext cx="193357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não</a:t>
            </a:r>
            <a:r>
              <a:rPr dirty="0" sz="800" spc="-30">
                <a:latin typeface="Arial MT"/>
                <a:cs typeface="Arial MT"/>
              </a:rPr>
              <a:t> Vinculados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i="1">
                <a:solidFill>
                  <a:srgbClr val="0C0C0C"/>
                </a:solidFill>
                <a:latin typeface="Arial"/>
                <a:cs typeface="Arial"/>
              </a:rPr>
              <a:t>I</a:t>
            </a:r>
            <a:r>
              <a:rPr dirty="0" sz="800" spc="65" i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1355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46967" y="8783334"/>
            <a:ext cx="591820" cy="67183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521057"/>
            <a:ext cx="666968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0736" y="9709663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5738" y="269213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38554" y="1327023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9379" y="9753847"/>
            <a:ext cx="261914" cy="4875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22045" y="398916"/>
            <a:ext cx="30721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1830" indent="317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97547" y="138821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6847" y="1388216"/>
            <a:ext cx="3328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86316" y="2131459"/>
            <a:ext cx="1937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outubro,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2025-07-23T17:07:01Z</dcterms:created>
  <dcterms:modified xsi:type="dcterms:W3CDTF">2025-07-23T17:07:01Z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