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2149" y="551529"/>
            <a:ext cx="685241" cy="612472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532965" y="9727946"/>
            <a:ext cx="6453505" cy="0"/>
          </a:xfrm>
          <a:custGeom>
            <a:avLst/>
            <a:gdLst/>
            <a:ahLst/>
            <a:cxnLst/>
            <a:rect l="l" t="t" r="r" b="b"/>
            <a:pathLst>
              <a:path w="6453505" h="0">
                <a:moveTo>
                  <a:pt x="0" y="0"/>
                </a:moveTo>
                <a:lnTo>
                  <a:pt x="6453454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817103" y="9155086"/>
            <a:ext cx="1891664" cy="0"/>
          </a:xfrm>
          <a:custGeom>
            <a:avLst/>
            <a:gdLst/>
            <a:ahLst/>
            <a:cxnLst/>
            <a:rect l="l" t="t" r="r" b="b"/>
            <a:pathLst>
              <a:path w="1891664" h="0">
                <a:moveTo>
                  <a:pt x="0" y="0"/>
                </a:moveTo>
                <a:lnTo>
                  <a:pt x="1891267" y="0"/>
                </a:lnTo>
              </a:path>
            </a:pathLst>
          </a:custGeom>
          <a:ln w="9141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545147" y="1342257"/>
            <a:ext cx="6450965" cy="0"/>
          </a:xfrm>
          <a:custGeom>
            <a:avLst/>
            <a:gdLst/>
            <a:ahLst/>
            <a:cxnLst/>
            <a:rect l="l" t="t" r="r" b="b"/>
            <a:pathLst>
              <a:path w="6450965" h="0">
                <a:moveTo>
                  <a:pt x="0" y="0"/>
                </a:moveTo>
                <a:lnTo>
                  <a:pt x="6450408" y="0"/>
                </a:lnTo>
              </a:path>
            </a:pathLst>
          </a:custGeom>
          <a:ln w="9141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68230" y="383679"/>
            <a:ext cx="3063240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6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3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1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36114">
              <a:lnSpc>
                <a:spcPct val="117500"/>
              </a:lnSpc>
              <a:spcBef>
                <a:spcPts val="455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086800" y="1582977"/>
            <a:ext cx="187261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N°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2779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31</a:t>
            </a:r>
            <a:r>
              <a:rPr dirty="0" sz="800" spc="3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outubro,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97807" y="2009575"/>
            <a:ext cx="2687955" cy="25717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 indent="635">
              <a:lnSpc>
                <a:spcPts val="860"/>
              </a:lnSpc>
              <a:spcBef>
                <a:spcPts val="210"/>
              </a:spcBef>
            </a:pPr>
            <a:r>
              <a:rPr dirty="0" sz="800" spc="-20">
                <a:latin typeface="Arial MT"/>
                <a:cs typeface="Arial MT"/>
              </a:rPr>
              <a:t>Abre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RS60.000,00.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5980" y="2750025"/>
            <a:ext cx="6266180" cy="918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91210">
              <a:lnSpc>
                <a:spcPct val="13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PREFEITO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Ihe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6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4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1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2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1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800" spc="5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800">
              <a:latin typeface="Arial MT"/>
              <a:cs typeface="Arial MT"/>
            </a:endParaRPr>
          </a:p>
          <a:p>
            <a:pPr marL="315595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70297" y="4388578"/>
            <a:ext cx="2599055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35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1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667500" y="4789544"/>
          <a:ext cx="6366510" cy="9493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3051175"/>
                <a:gridCol w="1943100"/>
                <a:gridCol w="596900"/>
              </a:tblGrid>
              <a:tr h="144780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Ooeracionalizacão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das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8430">
                <a:tc>
                  <a:txBody>
                    <a:bodyPr/>
                    <a:lstStyle/>
                    <a:p>
                      <a:pPr marL="3175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ImDostos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93040">
                <a:tc gridSpan="3">
                  <a:txBody>
                    <a:bodyPr/>
                    <a:lstStyle/>
                    <a:p>
                      <a:pPr marL="343789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</a:tr>
              <a:tr h="165735">
                <a:tc gridSpan="3">
                  <a:txBody>
                    <a:bodyPr/>
                    <a:lstStyle/>
                    <a:p>
                      <a:pPr marL="34378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7160">
                <a:tc gridSpan="3">
                  <a:txBody>
                    <a:bodyPr/>
                    <a:lstStyle/>
                    <a:p>
                      <a:pPr algn="r" marR="501015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1010743" y="5800198"/>
            <a:ext cx="5787390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1645" marR="5080" indent="-449580">
              <a:lnSpc>
                <a:spcPct val="102499"/>
              </a:lnSpc>
              <a:spcBef>
                <a:spcPts val="7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-</a:t>
            </a:r>
            <a:r>
              <a:rPr dirty="0" sz="800" spc="-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despesas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20">
                <a:latin typeface="Arial MT"/>
                <a:cs typeface="Arial MT"/>
              </a:rPr>
              <a:t>43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856916" y="6138429"/>
            <a:ext cx="159194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Anulação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67252" y="6482433"/>
            <a:ext cx="2602230" cy="38608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heavy" sz="800">
                <a:uFill>
                  <a:solidFill>
                    <a:srgbClr val="0F0F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70">
                <a:uFill>
                  <a:solidFill>
                    <a:srgbClr val="0F0F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F0F1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0F0F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40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1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953720" y="6141476"/>
            <a:ext cx="57658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35">
                <a:latin typeface="Arial MT"/>
                <a:cs typeface="Arial MT"/>
              </a:rPr>
              <a:t>RS60.000,00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$60.000,00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667500" y="6882919"/>
          <a:ext cx="6366510" cy="1134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3425"/>
                <a:gridCol w="2440940"/>
                <a:gridCol w="2433955"/>
                <a:gridCol w="680085"/>
              </a:tblGrid>
              <a:tr h="14033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Instalações,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baseline="3472" sz="1200" spc="26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Distribu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icã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baseline="3472" sz="1200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QSE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7391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Salário-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321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56845">
                <a:tc>
                  <a:txBody>
                    <a:bodyPr/>
                    <a:lstStyle/>
                    <a:p>
                      <a:pPr marL="236854">
                        <a:lnSpc>
                          <a:spcPts val="869"/>
                        </a:lnSpc>
                        <a:spcBef>
                          <a:spcPts val="27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4290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  <a:spcBef>
                          <a:spcPts val="27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contrário.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se,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4290"/>
                </a:tc>
                <a:tc>
                  <a:txBody>
                    <a:bodyPr/>
                    <a:lstStyle/>
                    <a:p>
                      <a:pPr marL="15240">
                        <a:lnSpc>
                          <a:spcPts val="869"/>
                        </a:lnSpc>
                        <a:spcBef>
                          <a:spcPts val="27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afixe-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cumpra-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se.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2777682" y="8618790"/>
            <a:ext cx="19342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Prefeito,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31</a:t>
            </a:r>
            <a:r>
              <a:rPr dirty="0" sz="800" spc="3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outubro,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029397" y="9735053"/>
            <a:ext cx="28829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478004" y="9744448"/>
            <a:ext cx="47561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7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3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30"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080808"/>
                </a:solidFill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2025-07-23T16:41:39Z</dcterms:created>
  <dcterms:modified xsi:type="dcterms:W3CDTF">2025-07-23T16:41:39Z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2024-10-31T00:00:00Z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