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24450" y="638174"/>
            <a:ext cx="1670050" cy="63372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8830" y="475362"/>
            <a:ext cx="841371" cy="8367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709930"/>
            <a:ext cx="5431790" cy="64471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155700" marR="1936750">
              <a:lnSpc>
                <a:spcPct val="1036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DECRETO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2776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OUTUBRO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2024</a:t>
            </a:r>
            <a:endParaRPr sz="1100">
              <a:latin typeface="Arial"/>
              <a:cs typeface="Arial"/>
            </a:endParaRPr>
          </a:p>
          <a:p>
            <a:pPr algn="just" marL="2262505" marR="5715">
              <a:lnSpc>
                <a:spcPct val="143700"/>
              </a:lnSpc>
              <a:spcBef>
                <a:spcPts val="1200"/>
              </a:spcBef>
            </a:pPr>
            <a:r>
              <a:rPr dirty="0" sz="1100" b="1">
                <a:latin typeface="Arial"/>
                <a:cs typeface="Arial"/>
              </a:rPr>
              <a:t>Exonera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pedido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20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nomeia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membro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spc="-10" b="1">
                <a:latin typeface="Arial"/>
                <a:cs typeface="Arial"/>
              </a:rPr>
              <a:t>Diretoria-</a:t>
            </a:r>
            <a:r>
              <a:rPr dirty="0" sz="1100" b="1">
                <a:latin typeface="Arial"/>
                <a:cs typeface="Arial"/>
              </a:rPr>
              <a:t>Executiva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Instituto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Previdência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Servidores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Municipais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4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409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– </a:t>
            </a:r>
            <a:r>
              <a:rPr dirty="0" sz="1100" spc="-10" b="1">
                <a:latin typeface="Arial"/>
                <a:cs typeface="Arial"/>
              </a:rPr>
              <a:t>SEROPREVI.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Considerando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determina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1º,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5º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nº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786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2022;</a:t>
            </a:r>
            <a:endParaRPr sz="1100">
              <a:latin typeface="Arial MT"/>
              <a:cs typeface="Arial MT"/>
            </a:endParaRPr>
          </a:p>
          <a:p>
            <a:pPr algn="just" marL="12700" marR="14604">
              <a:lnSpc>
                <a:spcPct val="145700"/>
              </a:lnSpc>
              <a:spcBef>
                <a:spcPts val="1175"/>
              </a:spcBef>
            </a:pPr>
            <a:r>
              <a:rPr dirty="0" sz="1100" b="1">
                <a:latin typeface="Arial"/>
                <a:cs typeface="Arial"/>
              </a:rPr>
              <a:t>Considerando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pedido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exoneração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Sandra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Cristina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Mendes da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Administrativa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Financeira;</a:t>
            </a:r>
            <a:endParaRPr sz="1100">
              <a:latin typeface="Arial MT"/>
              <a:cs typeface="Arial MT"/>
            </a:endParaRPr>
          </a:p>
          <a:p>
            <a:pPr algn="just" marL="12700" marR="8890">
              <a:lnSpc>
                <a:spcPct val="145500"/>
              </a:lnSpc>
              <a:spcBef>
                <a:spcPts val="1150"/>
              </a:spcBef>
            </a:pPr>
            <a:r>
              <a:rPr dirty="0" sz="1100" b="1">
                <a:latin typeface="Arial"/>
                <a:cs typeface="Arial"/>
              </a:rPr>
              <a:t>Eu,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SEROPÉDICA,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termos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Orgânica, </a:t>
            </a:r>
            <a:r>
              <a:rPr dirty="0" sz="1100" spc="-10">
                <a:latin typeface="Arial MT"/>
                <a:cs typeface="Arial MT"/>
              </a:rPr>
              <a:t>RESOLVO:</a:t>
            </a:r>
            <a:endParaRPr sz="1100">
              <a:latin typeface="Arial MT"/>
              <a:cs typeface="Arial MT"/>
            </a:endParaRPr>
          </a:p>
          <a:p>
            <a:pPr algn="just" marL="12700" marR="15240">
              <a:lnSpc>
                <a:spcPct val="144500"/>
              </a:lnSpc>
              <a:spcBef>
                <a:spcPts val="1165"/>
              </a:spcBef>
            </a:pPr>
            <a:r>
              <a:rPr dirty="0" sz="1100" spc="-10" b="1">
                <a:latin typeface="Arial"/>
                <a:cs typeface="Arial"/>
              </a:rPr>
              <a:t>Art.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Exonerar,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pedido,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Sandra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Cristina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Mendes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da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Silva,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servidora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estável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ativa, matrícula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11443,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Administrativa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Financeira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Previdência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 algn="just" marL="12700" marR="11430">
              <a:lnSpc>
                <a:spcPct val="144300"/>
              </a:lnSpc>
              <a:spcBef>
                <a:spcPts val="119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Nomear,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Roseli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Rodrigues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Novaes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Silva,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servidora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estável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matrícula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11438,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exercer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Administrativa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Financeira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Instituto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Previdência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Servidores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Municipais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com </a:t>
            </a:r>
            <a:r>
              <a:rPr dirty="0" sz="1100">
                <a:latin typeface="Arial MT"/>
                <a:cs typeface="Arial MT"/>
              </a:rPr>
              <a:t>mandato 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4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anos,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período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01/11/2024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01/11/2028.</a:t>
            </a: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45700"/>
              </a:lnSpc>
              <a:spcBef>
                <a:spcPts val="115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3º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Decreto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entrará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publicação,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revogando-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as </a:t>
            </a:r>
            <a:r>
              <a:rPr dirty="0" sz="1100">
                <a:latin typeface="Arial MT"/>
                <a:cs typeface="Arial MT"/>
              </a:rPr>
              <a:t>disposições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contrário.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0597" y="7987665"/>
            <a:ext cx="25800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Registre-</a:t>
            </a:r>
            <a:r>
              <a:rPr dirty="0" sz="1100" b="1">
                <a:latin typeface="Arial"/>
                <a:cs typeface="Arial"/>
              </a:rPr>
              <a:t>se,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Publique-</a:t>
            </a:r>
            <a:r>
              <a:rPr dirty="0" sz="1100" b="1">
                <a:latin typeface="Arial"/>
                <a:cs typeface="Arial"/>
              </a:rPr>
              <a:t>se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Cumpra-</a:t>
            </a:r>
            <a:r>
              <a:rPr dirty="0" sz="1100" spc="-25" b="1">
                <a:latin typeface="Arial"/>
                <a:cs typeface="Arial"/>
              </a:rPr>
              <a:t>se.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66466" y="8813672"/>
            <a:ext cx="1627505" cy="480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40"/>
              </a:spcBef>
            </a:pP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Hugo Lopes</dc:creator>
  <dcterms:created xsi:type="dcterms:W3CDTF">2025-07-23T16:48:19Z</dcterms:created>
  <dcterms:modified xsi:type="dcterms:W3CDTF">2025-07-23T16:48:19Z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