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1238" y="420115"/>
            <a:ext cx="25641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 </a:t>
            </a:r>
            <a:r>
              <a:rPr dirty="0" sz="1200" spc="-10" b="1">
                <a:latin typeface="Arial"/>
                <a:cs typeface="Arial"/>
              </a:rPr>
              <a:t>Municipal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8288" y="1414017"/>
            <a:ext cx="5967095" cy="3886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2778 DE 31 OUTUBRO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13355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4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DECLARAÇÃO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b="1">
                <a:latin typeface="Times New Roman"/>
                <a:cs typeface="Times New Roman"/>
              </a:rPr>
              <a:t>DESAFETAÇÃO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BEM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USO </a:t>
            </a:r>
            <a:r>
              <a:rPr dirty="0" sz="1200" b="1">
                <a:latin typeface="Times New Roman"/>
                <a:cs typeface="Times New Roman"/>
              </a:rPr>
              <a:t>COMUM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POVO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35" b="1">
                <a:latin typeface="Times New Roman"/>
                <a:cs typeface="Times New Roman"/>
              </a:rPr>
              <a:t>PARA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USO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ESPECIAL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57086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declarada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desafetação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fato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comum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povo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especial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trecho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Fraga,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Bairro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Caxias,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Seropédica.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Trata-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trecho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108,00m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extensão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aclive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aproximadamente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66,00m,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16.128/2024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autuado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nesta Prefeitura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11430" indent="44894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454" y="6672453"/>
            <a:ext cx="24917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4702" y="7853933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2025-07-23T16:44:11Z</dcterms:created>
  <dcterms:modified xsi:type="dcterms:W3CDTF">2025-07-23T16:44:11Z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2024-11-06T00:00:00Z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2025-07-23T00:00:00Z</vt:filetime>
  </property>
  <property fmtid="{D5CDD505-2E9C-101B-9397-08002B2CF9AE}" pid="5" name="Producer">
    <vt:lpwstr>Microsoft® Office Word 2007</vt:lpwstr>
  </property>
</Properties>
</file>