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7095" cy="8794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2783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05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NOVEMBRO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361442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NOMEIA</a:t>
            </a:r>
            <a:r>
              <a:rPr dirty="0" sz="1200" spc="2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OS</a:t>
            </a:r>
            <a:r>
              <a:rPr dirty="0" sz="1200" spc="3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MEMBROS</a:t>
            </a:r>
            <a:r>
              <a:rPr dirty="0" sz="1200" spc="30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CONSELHO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CIDADES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5708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25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nomeados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composição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membros: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  <a:spcBef>
                <a:spcPts val="1305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GOVERNO</a:t>
            </a:r>
            <a:endParaRPr sz="1200">
              <a:latin typeface="Times New Roman"/>
              <a:cs typeface="Times New Roman"/>
            </a:endParaRPr>
          </a:p>
          <a:p>
            <a:pPr marL="461645" indent="-220345">
              <a:lnSpc>
                <a:spcPts val="1400"/>
              </a:lnSpc>
              <a:spcBef>
                <a:spcPts val="1320"/>
              </a:spcBef>
              <a:buAutoNum type="alphaLcParenR"/>
              <a:tabLst>
                <a:tab pos="46164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TITULARES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7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Câmara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Bruno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Almeida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Câmara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Municipal: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Maximiliano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Souza;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Flávia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Constantino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Vitória;</a:t>
            </a:r>
            <a:endParaRPr sz="1200">
              <a:latin typeface="Times New Roman"/>
              <a:cs typeface="Times New Roman"/>
            </a:endParaRPr>
          </a:p>
          <a:p>
            <a:pPr lvl="1" marL="469265" marR="5715" indent="87630">
              <a:lnSpc>
                <a:spcPts val="1380"/>
              </a:lnSpc>
              <a:spcBef>
                <a:spcPts val="70"/>
              </a:spcBef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Planejamento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Sustentável: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Hanna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Aimée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Fraga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Gonçalves;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15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Comunicação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Eventos: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Alexandre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Rafael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Silva;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Oscar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José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Souza;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Obras: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Daniella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Autunes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Rangel;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41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Miguel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d’Almeida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Silva.</a:t>
            </a:r>
            <a:endParaRPr sz="1200">
              <a:latin typeface="Times New Roman"/>
              <a:cs typeface="Times New Roman"/>
            </a:endParaRPr>
          </a:p>
          <a:p>
            <a:pPr marL="461009" indent="-219710">
              <a:lnSpc>
                <a:spcPts val="1400"/>
              </a:lnSpc>
              <a:spcBef>
                <a:spcPts val="1340"/>
              </a:spcBef>
              <a:buAutoNum type="alphaLcParenR"/>
              <a:tabLst>
                <a:tab pos="461009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SUPLENTES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7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Câmara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Marcelo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Freitas;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Câmara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Felipe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Berriel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Reis;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Jamile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Petine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Fontoura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Silva;</a:t>
            </a:r>
            <a:endParaRPr sz="1200">
              <a:latin typeface="Times New Roman"/>
              <a:cs typeface="Times New Roman"/>
            </a:endParaRPr>
          </a:p>
          <a:p>
            <a:pPr lvl="1" marL="469265" marR="5715" indent="169545">
              <a:lnSpc>
                <a:spcPts val="1380"/>
              </a:lnSpc>
              <a:spcBef>
                <a:spcPts val="70"/>
              </a:spcBef>
              <a:buChar char="-"/>
              <a:tabLst>
                <a:tab pos="638810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Planejamento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Sustentável: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Alícia </a:t>
            </a:r>
            <a:r>
              <a:rPr dirty="0" sz="1200">
                <a:latin typeface="Times New Roman"/>
                <a:cs typeface="Times New Roman"/>
              </a:rPr>
              <a:t>Assumpção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Rodrigues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Pinto;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15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Comunicação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Eventos: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Vitor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Carvalho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Freitas;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Batista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Padela;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38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Obras: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Luiz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Antônio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Fernandes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Rodrigues;</a:t>
            </a:r>
            <a:endParaRPr sz="1200">
              <a:latin typeface="Times New Roman"/>
              <a:cs typeface="Times New Roman"/>
            </a:endParaRPr>
          </a:p>
          <a:p>
            <a:pPr lvl="1" marL="556895" indent="-87630">
              <a:lnSpc>
                <a:spcPts val="1410"/>
              </a:lnSpc>
              <a:buChar char="-"/>
              <a:tabLst>
                <a:tab pos="556895" algn="l"/>
              </a:tabLst>
            </a:pP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Philyppe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Maciel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Diniz.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3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SOCIEDADE</a:t>
            </a:r>
            <a:r>
              <a:rPr dirty="0" u="sng" sz="12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CIVIL</a:t>
            </a:r>
            <a:endParaRPr sz="1200">
              <a:latin typeface="Times New Roman"/>
              <a:cs typeface="Times New Roman"/>
            </a:endParaRPr>
          </a:p>
          <a:p>
            <a:pPr marL="461009" indent="-177165">
              <a:lnSpc>
                <a:spcPts val="1400"/>
              </a:lnSpc>
              <a:spcBef>
                <a:spcPts val="1320"/>
              </a:spcBef>
              <a:buAutoNum type="alphaLcParenR"/>
              <a:tabLst>
                <a:tab pos="461009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TITULARES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7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ONG: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Aline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Costa;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Empresários: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Isabel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Vasconcelos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Chiletto;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Acadêmicas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/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Pesquisa/Profissional: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Denise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Alcântara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Pereira;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Acadêmicas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/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Pesquisa/Profissional: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Damaris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Alencar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Farias;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 spc="-10">
                <a:latin typeface="Times New Roman"/>
                <a:cs typeface="Times New Roman"/>
              </a:rPr>
              <a:t>Trabalhadores: </a:t>
            </a:r>
            <a:r>
              <a:rPr dirty="0" sz="1200">
                <a:latin typeface="Times New Roman"/>
                <a:cs typeface="Times New Roman"/>
              </a:rPr>
              <a:t>Carmelita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Espírito</a:t>
            </a:r>
            <a:r>
              <a:rPr dirty="0" sz="1200" spc="-10">
                <a:latin typeface="Times New Roman"/>
                <a:cs typeface="Times New Roman"/>
              </a:rPr>
              <a:t> Santo;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41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Carlos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Eduardo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Almeida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Filho;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0969"/>
            <a:ext cx="5960745" cy="2662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9275" indent="-87630">
              <a:lnSpc>
                <a:spcPts val="1410"/>
              </a:lnSpc>
              <a:spcBef>
                <a:spcPts val="100"/>
              </a:spcBef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Adriana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Magalhães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Chaves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Martins;</a:t>
            </a:r>
            <a:endParaRPr sz="1200">
              <a:latin typeface="Times New Roman"/>
              <a:cs typeface="Times New Roman"/>
            </a:endParaRPr>
          </a:p>
          <a:p>
            <a:pPr marL="549275" indent="-87630">
              <a:lnSpc>
                <a:spcPts val="141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Lúcia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Gomes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Santos.</a:t>
            </a:r>
            <a:endParaRPr sz="1200">
              <a:latin typeface="Times New Roman"/>
              <a:cs typeface="Times New Roman"/>
            </a:endParaRPr>
          </a:p>
          <a:p>
            <a:pPr marL="461009" indent="-177165">
              <a:lnSpc>
                <a:spcPts val="1400"/>
              </a:lnSpc>
              <a:spcBef>
                <a:spcPts val="1345"/>
              </a:spcBef>
              <a:buAutoNum type="alphaLcParenR" startAt="2"/>
              <a:tabLst>
                <a:tab pos="461009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SUPLENTES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70"/>
              </a:lnSpc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ONG: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Glauciele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Pereira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Fábricio;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Empresários: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Fausto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Fontanet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Teixeira;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Acadêmicas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/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Pesquisa/Profissional: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Alex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Wander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Villela;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Acadêmicas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/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Pesquisa/Profissional: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José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Sales;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Trabalhadores: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Flávio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Lourenção;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Núbia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Desirée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Francisco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Tavares;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38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Andreza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Ramalho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Fernandes;</a:t>
            </a:r>
            <a:endParaRPr sz="1200">
              <a:latin typeface="Times New Roman"/>
              <a:cs typeface="Times New Roman"/>
            </a:endParaRPr>
          </a:p>
          <a:p>
            <a:pPr lvl="1" marL="549275" indent="-87630">
              <a:lnSpc>
                <a:spcPts val="1410"/>
              </a:lnSpc>
              <a:buFont typeface="Times New Roman"/>
              <a:buChar char="-"/>
              <a:tabLst>
                <a:tab pos="549275" algn="l"/>
              </a:tabLst>
            </a:pPr>
            <a:r>
              <a:rPr dirty="0" sz="1200">
                <a:latin typeface="Times New Roman"/>
                <a:cs typeface="Times New Roman"/>
              </a:rPr>
              <a:t>Movimentos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Populares: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Ronaldo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Villela.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5094858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4702" y="6276212"/>
            <a:ext cx="1572895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2025-07-23T16:26:16Z</dcterms:created>
  <dcterms:modified xsi:type="dcterms:W3CDTF">2025-07-23T16:26:16Z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2024-11-06T00:00:00Z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2025-07-23T00:00:00Z</vt:filetime>
  </property>
  <property fmtid="{D5CDD505-2E9C-101B-9397-08002B2CF9AE}" pid="5" name="Producer">
    <vt:lpwstr>Microsoft® Office Word 2007</vt:lpwstr>
  </property>
</Properties>
</file>