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31238" y="420115"/>
            <a:ext cx="2564130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 </a:t>
            </a:r>
            <a:r>
              <a:rPr dirty="0" sz="1200" spc="-10" b="1">
                <a:latin typeface="Arial"/>
                <a:cs typeface="Arial"/>
              </a:rPr>
              <a:t>Municipal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11725" y="364489"/>
            <a:ext cx="1927225" cy="73152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8960" y="248667"/>
            <a:ext cx="841371" cy="836798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888288" y="1414017"/>
            <a:ext cx="5967730" cy="4938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DECRETO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2787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08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NOVEMBRO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 </a:t>
            </a:r>
            <a:r>
              <a:rPr dirty="0" sz="1200" spc="-20" b="1">
                <a:latin typeface="Times New Roman"/>
                <a:cs typeface="Times New Roman"/>
              </a:rPr>
              <a:t>2024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814195" marR="698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INSTITUI</a:t>
            </a:r>
            <a:r>
              <a:rPr dirty="0" sz="1200" spc="459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PONTO</a:t>
            </a:r>
            <a:r>
              <a:rPr dirty="0" sz="1200" spc="4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FACULTATIVO</a:t>
            </a:r>
            <a:r>
              <a:rPr dirty="0" sz="1200" spc="4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NAS</a:t>
            </a:r>
            <a:r>
              <a:rPr dirty="0" sz="1200" spc="4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REPARTIÇÕES </a:t>
            </a:r>
            <a:r>
              <a:rPr dirty="0" sz="1200" b="1">
                <a:latin typeface="Times New Roman"/>
                <a:cs typeface="Times New Roman"/>
              </a:rPr>
              <a:t>PÚBLICAS</a:t>
            </a:r>
            <a:r>
              <a:rPr dirty="0" sz="1200" spc="33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MUNICIPAIS</a:t>
            </a:r>
            <a:r>
              <a:rPr dirty="0" sz="1200" spc="33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NOS</a:t>
            </a:r>
            <a:r>
              <a:rPr dirty="0" sz="1200" spc="33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DIAS</a:t>
            </a:r>
            <a:r>
              <a:rPr dirty="0" sz="1200" spc="34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18</a:t>
            </a:r>
            <a:r>
              <a:rPr dirty="0" sz="1200" spc="33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3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19</a:t>
            </a:r>
            <a:r>
              <a:rPr dirty="0" sz="1200" spc="330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NOVEMBRO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2024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(SEGUNDA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TERÇA-FEIRA),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DÁ </a:t>
            </a:r>
            <a:r>
              <a:rPr dirty="0" sz="1200" b="1">
                <a:latin typeface="Times New Roman"/>
                <a:cs typeface="Times New Roman"/>
              </a:rPr>
              <a:t>OUTRAS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PROVIDÊNCIAS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 indent="570865">
              <a:lnSpc>
                <a:spcPct val="9590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SEROPÉDICA,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uso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legais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conformidade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VII,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art.74,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combinado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art. </a:t>
            </a:r>
            <a:r>
              <a:rPr dirty="0" sz="1200">
                <a:latin typeface="Times New Roman"/>
                <a:cs typeface="Times New Roman"/>
              </a:rPr>
              <a:t>91,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alínea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“J”,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Orgânica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Seropédica,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 spc="-10" b="1">
                <a:latin typeface="Times New Roman"/>
                <a:cs typeface="Times New Roman"/>
              </a:rPr>
              <a:t>DECRETA: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 indent="44894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decretado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PONTO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FACULTATIVO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nos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dias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18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19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novembro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2024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(segunda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terça-</a:t>
            </a:r>
            <a:r>
              <a:rPr dirty="0" sz="1200" b="1">
                <a:latin typeface="Times New Roman"/>
                <a:cs typeface="Times New Roman"/>
              </a:rPr>
              <a:t>feira)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órgãos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entidades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Administração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Direta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Indireta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>
                <a:latin typeface="Times New Roman"/>
                <a:cs typeface="Times New Roman"/>
              </a:rPr>
              <a:t>Poder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Executivo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894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2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2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Ficam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excluídos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estabelecido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considerados </a:t>
            </a:r>
            <a:r>
              <a:rPr dirty="0" sz="1200">
                <a:latin typeface="Times New Roman"/>
                <a:cs typeface="Times New Roman"/>
              </a:rPr>
              <a:t>essenciais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interesse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responsabilidade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Saúde,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Segurança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Ordem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Pública,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Públicos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 </a:t>
            </a:r>
            <a:r>
              <a:rPr dirty="0" sz="1200">
                <a:latin typeface="Times New Roman"/>
                <a:cs typeface="Times New Roman"/>
              </a:rPr>
              <a:t>Transportes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Direitos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Humanos.</a:t>
            </a:r>
            <a:endParaRPr sz="1200">
              <a:latin typeface="Times New Roman"/>
              <a:cs typeface="Times New Roman"/>
            </a:endParaRPr>
          </a:p>
          <a:p>
            <a:pPr marL="461645">
              <a:lnSpc>
                <a:spcPct val="100000"/>
              </a:lnSpc>
              <a:spcBef>
                <a:spcPts val="1285"/>
              </a:spcBef>
            </a:pPr>
            <a:r>
              <a:rPr dirty="0" sz="1200" b="1">
                <a:latin typeface="Times New Roman"/>
                <a:cs typeface="Times New Roman"/>
              </a:rPr>
              <a:t>Parágrafo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Único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expediente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normal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todas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unidades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Saúde.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2065" indent="44894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3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3º</a:t>
            </a:r>
            <a:r>
              <a:rPr dirty="0" sz="1200" spc="3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34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entrará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publicação,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revogadas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as </a:t>
            </a:r>
            <a:r>
              <a:rPr dirty="0" sz="1200">
                <a:latin typeface="Times New Roman"/>
                <a:cs typeface="Times New Roman"/>
              </a:rPr>
              <a:t>disposições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24454" y="7373492"/>
            <a:ext cx="24917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084702" y="8554973"/>
            <a:ext cx="157226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10" b="1">
                <a:latin typeface="Times New Roman"/>
                <a:cs typeface="Times New Roman"/>
              </a:rPr>
              <a:t> 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2025-07-23T16:20:58Z</dcterms:created>
  <dcterms:modified xsi:type="dcterms:W3CDTF">2025-07-23T16:20:58Z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2024-11-12T00:00:00Z</vt:filetime>
  </property>
  <property fmtid="{D5CDD505-2E9C-101B-9397-08002B2CF9AE}" pid="3" name="Creator">
    <vt:lpwstr>Microsoft® Office Word 2007</vt:lpwstr>
  </property>
  <property fmtid="{D5CDD505-2E9C-101B-9397-08002B2CF9AE}" pid="4" name="LastSaved">
    <vt:filetime>2025-07-23T00:00:00Z</vt:filetime>
  </property>
  <property fmtid="{D5CDD505-2E9C-101B-9397-08002B2CF9AE}" pid="5" name="Producer">
    <vt:lpwstr>Microsoft® Office Word 2007</vt:lpwstr>
  </property>
</Properties>
</file>