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74863" y="9730080"/>
            <a:ext cx="303738" cy="124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" y="551529"/>
            <a:ext cx="679150" cy="6155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9464" y="9718805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90328" y="1345305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22547" y="374537"/>
            <a:ext cx="305625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2305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Servaux</a:t>
            </a:r>
            <a:endParaRPr sz="600"/>
          </a:p>
        </p:txBody>
      </p:sp>
      <p:sp>
        <p:nvSpPr>
          <p:cNvPr id="19" name="object 19" descr=""/>
          <p:cNvSpPr txBox="1"/>
          <p:nvPr/>
        </p:nvSpPr>
        <p:spPr>
          <a:xfrm>
            <a:off x="6437923" y="9723986"/>
            <a:ext cx="47879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0">
                <a:latin typeface="Arial MT"/>
                <a:cs typeface="Arial MT"/>
              </a:rPr>
              <a:t>Página</a:t>
            </a:r>
            <a:r>
              <a:rPr dirty="0" sz="600" spc="25">
                <a:latin typeface="Arial MT"/>
                <a:cs typeface="Arial MT"/>
              </a:rPr>
              <a:t> </a:t>
            </a:r>
            <a:r>
              <a:rPr dirty="0" sz="600" spc="-185">
                <a:latin typeface="Arial MT"/>
                <a:cs typeface="Arial MT"/>
              </a:rPr>
              <a:t>0</a:t>
            </a:r>
            <a:r>
              <a:rPr dirty="0" sz="600" spc="80">
                <a:latin typeface="Arial MT"/>
                <a:cs typeface="Arial MT"/>
              </a:rPr>
              <a:t> </a:t>
            </a:r>
            <a:r>
              <a:rPr dirty="0" sz="600" spc="-10">
                <a:latin typeface="Arial MT"/>
                <a:cs typeface="Arial MT"/>
              </a:rPr>
              <a:t>de</a:t>
            </a:r>
            <a:r>
              <a:rPr dirty="0" sz="600" spc="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50169" y="1558600"/>
            <a:ext cx="286067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5186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2786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Arial MT"/>
              <a:cs typeface="Arial MT"/>
            </a:endParaRPr>
          </a:p>
          <a:p>
            <a:pPr marL="14604" marR="123825" indent="-2540">
              <a:lnSpc>
                <a:spcPts val="890"/>
              </a:lnSpc>
            </a:pPr>
            <a:r>
              <a:rPr dirty="0" sz="800" spc="-1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R$122.000,00,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6388" y="2722602"/>
            <a:ext cx="6257290" cy="933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486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4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4615" y="4390180"/>
            <a:ext cx="277241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heavy" sz="80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Suplementadas</a:t>
            </a:r>
            <a:r>
              <a:rPr dirty="0" u="heavy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24914" y="4771262"/>
          <a:ext cx="6367145" cy="2143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544445"/>
                <a:gridCol w="2411730"/>
                <a:gridCol w="63563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03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Bãsica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FNAS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ts val="894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0955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2.?21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94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94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670560">
                        <a:lnSpc>
                          <a:spcPts val="869"/>
                        </a:lnSpc>
                        <a:spcBef>
                          <a:spcPts val="160"/>
                        </a:spcBef>
                        <a:tabLst>
                          <a:tab pos="2589530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310">
                <a:tc gridSpan="3">
                  <a:txBody>
                    <a:bodyPr/>
                    <a:lstStyle/>
                    <a:p>
                      <a:pPr marL="34378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28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5735">
                <a:tc gridSpan="3">
                  <a:txBody>
                    <a:bodyPr/>
                    <a:lstStyle/>
                    <a:p>
                      <a:pPr marL="34378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622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65060" y="6970294"/>
            <a:ext cx="578167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14278" y="7311571"/>
            <a:ext cx="158877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27660" y="7651088"/>
            <a:ext cx="276923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C080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C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C08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C080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4332" y="9376761"/>
            <a:ext cx="2084070" cy="297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  <a:p>
            <a:pPr marL="84455">
              <a:lnSpc>
                <a:spcPct val="100000"/>
              </a:lnSpc>
              <a:spcBef>
                <a:spcPts val="40"/>
              </a:spcBef>
              <a:tabLst>
                <a:tab pos="860425" algn="l"/>
              </a:tabLst>
            </a:pPr>
            <a:r>
              <a:rPr dirty="0" sz="800" spc="-10">
                <a:latin typeface="Arial MT"/>
                <a:cs typeface="Arial MT"/>
              </a:rPr>
              <a:t>17.01</a:t>
            </a:r>
            <a:r>
              <a:rPr dirty="0" sz="800">
                <a:latin typeface="Arial MT"/>
                <a:cs typeface="Arial MT"/>
              </a:rPr>
              <a:t>	Fundo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Idoso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08037" y="7311571"/>
            <a:ext cx="63055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latin typeface="Arial MT"/>
                <a:cs typeface="Arial MT"/>
              </a:rPr>
              <a:t>R$122.000,00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$122.000,00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50688" y="8981398"/>
            <a:ext cx="14452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627909" y="8040827"/>
          <a:ext cx="6361430" cy="958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544445"/>
                <a:gridCol w="2100580"/>
                <a:gridCol w="94424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 Bãsica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70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40995">
                <a:tc gridSpan="2">
                  <a:txBody>
                    <a:bodyPr/>
                    <a:lstStyle/>
                    <a:p>
                      <a:pPr marL="34290" marR="187960" indent="635">
                        <a:lnSpc>
                          <a:spcPct val="132500"/>
                        </a:lnSpc>
                        <a:spcBef>
                          <a:spcPts val="40"/>
                        </a:spcBef>
                        <a:tabLst>
                          <a:tab pos="804545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2.721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 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73735">
                        <a:lnSpc>
                          <a:spcPts val="869"/>
                        </a:lnSpc>
                        <a:tabLst>
                          <a:tab pos="2589530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09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6441880" y="8978348"/>
            <a:ext cx="454659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latin typeface="Arial MT"/>
                <a:cs typeface="Arial MT"/>
              </a:rPr>
              <a:t>17.000,00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latin typeface="Arial MT"/>
                <a:cs typeface="Arial MT"/>
              </a:rPr>
              <a:t>42.000,00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545434"/>
            <a:ext cx="663922" cy="6307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81191" y="9727946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68375" y="4800745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8146" y="1359017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64796" y="417198"/>
            <a:ext cx="305943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2305">
              <a:lnSpc>
                <a:spcPct val="12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20139" y="9744968"/>
            <a:ext cx="47879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4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22059" y="2115919"/>
            <a:ext cx="1856739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Anuiadas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270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15027" y="2495059"/>
          <a:ext cx="6370320" cy="955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2738120"/>
                <a:gridCol w="2218054"/>
                <a:gridCol w="63563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412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8755">
                <a:tc gridSpan="3">
                  <a:txBody>
                    <a:bodyPr/>
                    <a:lstStyle/>
                    <a:p>
                      <a:pPr marL="34417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7005">
                <a:tc gridSpan="3">
                  <a:txBody>
                    <a:bodyPr/>
                    <a:lstStyle/>
                    <a:p>
                      <a:pPr marL="3439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654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43230" y="3515109"/>
            <a:ext cx="39109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8805" algn="l"/>
              </a:tabLst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-10">
                <a:latin typeface="Arial MT"/>
                <a:cs typeface="Arial MT"/>
              </a:rPr>
              <a:t>RevOgadas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alixe-se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01883" y="4240324"/>
            <a:ext cx="19837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7</a:t>
            </a:r>
            <a:r>
              <a:rPr dirty="0" sz="750" spc="40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novembro,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2025-07-23T16:22:40Z</dcterms:created>
  <dcterms:modified xsi:type="dcterms:W3CDTF">2025-07-23T16:22:40Z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