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5556" y="527152"/>
            <a:ext cx="682195" cy="66732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38554" y="9755370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077043" y="9758417"/>
            <a:ext cx="106680" cy="0"/>
          </a:xfrm>
          <a:custGeom>
            <a:avLst/>
            <a:gdLst/>
            <a:ahLst/>
            <a:cxnLst/>
            <a:rect l="l" t="t" r="r" b="b"/>
            <a:pathLst>
              <a:path w="106680" h="0">
                <a:moveTo>
                  <a:pt x="0" y="0"/>
                </a:moveTo>
                <a:lnTo>
                  <a:pt x="106593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719647" y="9167276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29417" y="1374254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9348" y="383679"/>
            <a:ext cx="306895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39289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97304" y="1589071"/>
            <a:ext cx="286575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9471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2790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124460" indent="635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R$131.000,00,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e</a:t>
            </a:r>
            <a:r>
              <a:rPr dirty="0" sz="800" spc="-40" i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5478" y="2753073"/>
            <a:ext cx="6266180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 E</a:t>
            </a:r>
            <a:r>
              <a:rPr dirty="0" u="heavy" sz="80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9795" y="4406379"/>
            <a:ext cx="277241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270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67049" y="4804780"/>
          <a:ext cx="6374765" cy="947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3058795"/>
                <a:gridCol w="1906269"/>
                <a:gridCol w="633729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OperacionalizaCâo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PATRONA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3040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4465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654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 Suplementado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07195" y="5806292"/>
            <a:ext cx="579628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11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 i="1">
                <a:latin typeface="Arial"/>
                <a:cs typeface="Arial"/>
              </a:rPr>
              <a:t>da</a:t>
            </a:r>
            <a:r>
              <a:rPr dirty="0" sz="800" spc="-5" i="1">
                <a:latin typeface="Arial"/>
                <a:cs typeface="Arial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59459" y="6141476"/>
            <a:ext cx="15944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9795" y="6496707"/>
            <a:ext cx="1863089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latin typeface="Arial MT"/>
                <a:cs typeface="Arial MT"/>
              </a:rPr>
              <a:t>FUhIDO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56265" y="6144524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R$131.000,00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$131.000,00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66299" y="6889014"/>
          <a:ext cx="6377305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43200"/>
                <a:gridCol w="2221230"/>
                <a:gridCol w="63817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i="1">
                          <a:latin typeface="Arial"/>
                          <a:cs typeface="Arial"/>
                        </a:rPr>
                        <a:t>com</a:t>
                      </a:r>
                      <a:r>
                        <a:rPr dirty="0" sz="800" spc="4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18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91465" y="7896621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77212" y="7896621"/>
            <a:ext cx="3334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contrário.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25407" y="8627931"/>
            <a:ext cx="2043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41077" y="9768571"/>
            <a:ext cx="2825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>
                <a:latin typeface="Arial MT"/>
                <a:cs typeface="Arial MT"/>
              </a:rPr>
              <a:t>Secvaux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89194" y="9756382"/>
            <a:ext cx="47815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>
                <a:latin typeface="Arial MT"/>
                <a:cs typeface="Arial MT"/>
              </a:rPr>
              <a:t> 1</a:t>
            </a:r>
            <a:r>
              <a:rPr dirty="0" sz="600" spc="-3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2025-07-18T16:19:26Z</dcterms:created>
  <dcterms:modified xsi:type="dcterms:W3CDTF">2025-07-18T16:19:26Z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